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1" r:id="rId18"/>
    <p:sldId id="282" r:id="rId19"/>
    <p:sldId id="278" r:id="rId20"/>
    <p:sldId id="279" r:id="rId21"/>
    <p:sldId id="280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8BBE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7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60;&#1054;&#1053;.mp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города Новосибирска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«Детский сад №16 комбинированного вида»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14488"/>
            <a:ext cx="7786742" cy="4786346"/>
          </a:xfrm>
          <a:solidFill>
            <a:srgbClr val="00B050"/>
          </a:solidFill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Один день из жизни детского сада.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Вторая младшая группа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№ 10.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ПОДГОТОВИЛА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ru-RU" dirty="0" smtClean="0">
                <a:solidFill>
                  <a:srgbClr val="FFFF00"/>
                </a:solidFill>
              </a:rPr>
              <a:t> воспитатель высшей категории  </a:t>
            </a:r>
            <a:r>
              <a:rPr lang="ru-RU" dirty="0" err="1" smtClean="0">
                <a:solidFill>
                  <a:srgbClr val="FFFF00"/>
                </a:solidFill>
              </a:rPr>
              <a:t>Шерстнева</a:t>
            </a:r>
            <a:r>
              <a:rPr lang="ru-RU" dirty="0" smtClean="0">
                <a:solidFill>
                  <a:srgbClr val="FFFF00"/>
                </a:solidFill>
              </a:rPr>
              <a:t> Г.В.</a:t>
            </a:r>
          </a:p>
          <a:p>
            <a:endParaRPr lang="ru-RU" dirty="0"/>
          </a:p>
        </p:txBody>
      </p:sp>
      <p:pic>
        <p:nvPicPr>
          <p:cNvPr id="4" name="Ф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3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7171" name="Picture 3" descr="C:\Users\ПК\Desktop\Фото группа № 10-осень по день матери\Новая папка\IMG_20161124_112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000504"/>
            <a:ext cx="1571636" cy="2619394"/>
          </a:xfrm>
          <a:prstGeom prst="rect">
            <a:avLst/>
          </a:prstGeom>
          <a:noFill/>
        </p:spPr>
      </p:pic>
      <p:pic>
        <p:nvPicPr>
          <p:cNvPr id="7172" name="Picture 4" descr="C:\Users\ПК\Desktop\Фото группа № 10-осень по день матери\Новая папка\IMG_20161124_1109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143380"/>
            <a:ext cx="1500198" cy="2500330"/>
          </a:xfrm>
          <a:prstGeom prst="rect">
            <a:avLst/>
          </a:prstGeom>
          <a:noFill/>
        </p:spPr>
      </p:pic>
      <p:pic>
        <p:nvPicPr>
          <p:cNvPr id="7173" name="Picture 5" descr="C:\Users\ПК\Desktop\Фото группа № 10-осень по день матери\Новая папка\IMG_20161124_11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1714480" cy="2857467"/>
          </a:xfrm>
          <a:prstGeom prst="rect">
            <a:avLst/>
          </a:prstGeom>
          <a:noFill/>
        </p:spPr>
      </p:pic>
      <p:pic>
        <p:nvPicPr>
          <p:cNvPr id="7174" name="Picture 6" descr="C:\Users\ПК\Desktop\Фото группа № 10-осень по день матери\Новая папка\IMG_20161124_111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4286256"/>
            <a:ext cx="1357322" cy="2262203"/>
          </a:xfrm>
          <a:prstGeom prst="rect">
            <a:avLst/>
          </a:prstGeom>
          <a:noFill/>
        </p:spPr>
      </p:pic>
      <p:pic>
        <p:nvPicPr>
          <p:cNvPr id="7175" name="Picture 7" descr="C:\Users\ПК\Desktop\Фото группа № 10-осень по день матери\Новая папка\IMG_20161124_1110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4143380"/>
            <a:ext cx="1500198" cy="2500330"/>
          </a:xfrm>
          <a:prstGeom prst="rect">
            <a:avLst/>
          </a:prstGeom>
          <a:noFill/>
        </p:spPr>
      </p:pic>
      <p:pic>
        <p:nvPicPr>
          <p:cNvPr id="7176" name="Picture 8" descr="C:\Users\ПК\Desktop\Фото группа № 10-осень по день матери\Новая папка\IMG_20161124_1110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2071678"/>
            <a:ext cx="1214446" cy="2024076"/>
          </a:xfrm>
          <a:prstGeom prst="rect">
            <a:avLst/>
          </a:prstGeom>
          <a:noFill/>
        </p:spPr>
      </p:pic>
      <p:pic>
        <p:nvPicPr>
          <p:cNvPr id="7179" name="Picture 11" descr="C:\Users\ПК\Desktop\Фото группа № 10-осень по день матери\Новая папка\IMG_20161124_11205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1428736"/>
            <a:ext cx="1500198" cy="2500330"/>
          </a:xfrm>
          <a:prstGeom prst="rect">
            <a:avLst/>
          </a:prstGeom>
          <a:noFill/>
        </p:spPr>
      </p:pic>
      <p:pic>
        <p:nvPicPr>
          <p:cNvPr id="7180" name="Picture 12" descr="C:\Users\ПК\Desktop\Фото группа № 10-осень по день матери\Новая папка\IMG_20161109_104108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4" y="500042"/>
            <a:ext cx="1643042" cy="2738403"/>
          </a:xfrm>
          <a:prstGeom prst="rect">
            <a:avLst/>
          </a:prstGeom>
          <a:noFill/>
        </p:spPr>
      </p:pic>
      <p:sp>
        <p:nvSpPr>
          <p:cNvPr id="11" name="Капля 10"/>
          <p:cNvSpPr/>
          <p:nvPr/>
        </p:nvSpPr>
        <p:spPr>
          <a:xfrm>
            <a:off x="5500694" y="785794"/>
            <a:ext cx="3286148" cy="350046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Всюду </a:t>
            </a:r>
            <a:r>
              <a:rPr lang="ru-RU" dirty="0" err="1" smtClean="0"/>
              <a:t>снег,снег,снег</a:t>
            </a:r>
            <a:r>
              <a:rPr lang="ru-RU" dirty="0" smtClean="0"/>
              <a:t>! </a:t>
            </a:r>
          </a:p>
          <a:p>
            <a:r>
              <a:rPr lang="ru-RU" dirty="0" smtClean="0"/>
              <a:t>Всюду смех, смех, смех!</a:t>
            </a:r>
            <a:br>
              <a:rPr lang="ru-RU" dirty="0" smtClean="0"/>
            </a:br>
            <a:r>
              <a:rPr lang="ru-RU" dirty="0" smtClean="0"/>
              <a:t>Всюду снег и снежки,</a:t>
            </a:r>
            <a:br>
              <a:rPr lang="ru-RU" dirty="0" smtClean="0"/>
            </a:br>
            <a:r>
              <a:rPr lang="ru-RU" dirty="0" smtClean="0"/>
              <a:t>Всюду смех и смешки!</a:t>
            </a:r>
            <a:br>
              <a:rPr lang="ru-RU" dirty="0" smtClean="0"/>
            </a:br>
            <a:r>
              <a:rPr lang="ru-RU" dirty="0" smtClean="0"/>
              <a:t>С высоты на ребят,</a:t>
            </a:r>
            <a:br>
              <a:rPr lang="ru-RU" dirty="0" smtClean="0"/>
            </a:br>
            <a:r>
              <a:rPr lang="ru-RU" dirty="0" smtClean="0"/>
              <a:t>Как пушинки,</a:t>
            </a:r>
            <a:br>
              <a:rPr lang="ru-RU" dirty="0" smtClean="0"/>
            </a:br>
            <a:r>
              <a:rPr lang="ru-RU" dirty="0" smtClean="0"/>
              <a:t>Не снежинки  летят,</a:t>
            </a:r>
            <a:br>
              <a:rPr lang="ru-RU" dirty="0" smtClean="0"/>
            </a:br>
            <a:r>
              <a:rPr lang="ru-RU" dirty="0" smtClean="0"/>
              <a:t>А смешинки!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ПК\Desktop\Фото группа № 10-осень по день матери\Новая папка\IMG_20161123_115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2143108" cy="357184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Предобеденная (можно перед или после ужина) музыкальная разминка (по </a:t>
            </a:r>
            <a:r>
              <a:rPr lang="ru-RU" sz="2800" dirty="0" err="1" smtClean="0"/>
              <a:t>Радыновой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8194" name="Picture 2" descr="C:\Users\ПК\Desktop\Фото группа № 10-осень по день матери\Новая папка\IMG_20161123_1156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643050"/>
            <a:ext cx="1357322" cy="2262203"/>
          </a:xfrm>
          <a:prstGeom prst="rect">
            <a:avLst/>
          </a:prstGeom>
          <a:noFill/>
        </p:spPr>
      </p:pic>
      <p:pic>
        <p:nvPicPr>
          <p:cNvPr id="8195" name="Picture 3" descr="C:\Users\ПК\Desktop\Фото группа № 10-осень по день матери\Новая папка\IMG_20161123_115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643050"/>
            <a:ext cx="1357322" cy="2262203"/>
          </a:xfrm>
          <a:prstGeom prst="rect">
            <a:avLst/>
          </a:prstGeom>
          <a:noFill/>
        </p:spPr>
      </p:pic>
      <p:pic>
        <p:nvPicPr>
          <p:cNvPr id="8197" name="Picture 5" descr="C:\Users\ПК\Desktop\Фото группа № 10-осень по день матери\Новая папка\IMG_20161123_1150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071942"/>
            <a:ext cx="1285884" cy="2143140"/>
          </a:xfrm>
          <a:prstGeom prst="rect">
            <a:avLst/>
          </a:prstGeom>
          <a:noFill/>
        </p:spPr>
      </p:pic>
      <p:pic>
        <p:nvPicPr>
          <p:cNvPr id="8198" name="Picture 6" descr="C:\Users\ПК\Desktop\Фото группа № 10-осень по день матери\Новая папка\IMG_20161123_1152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4357694"/>
            <a:ext cx="1285884" cy="2143140"/>
          </a:xfrm>
          <a:prstGeom prst="rect">
            <a:avLst/>
          </a:prstGeom>
          <a:noFill/>
        </p:spPr>
      </p:pic>
      <p:pic>
        <p:nvPicPr>
          <p:cNvPr id="8199" name="Picture 7" descr="C:\Users\ПК\Desktop\Фото группа № 10-осень по день матери\Новая папка\IMG_20161123_120210_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428736"/>
            <a:ext cx="1643042" cy="2738403"/>
          </a:xfrm>
          <a:prstGeom prst="rect">
            <a:avLst/>
          </a:prstGeom>
          <a:noFill/>
        </p:spPr>
      </p:pic>
      <p:pic>
        <p:nvPicPr>
          <p:cNvPr id="8200" name="Picture 8" descr="C:\Users\ПК\Desktop\Фото группа № 10-осень по день матери\Новая папка\IMG_20161123_120240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214818"/>
            <a:ext cx="1457335" cy="242889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500034" y="1500174"/>
            <a:ext cx="2786082" cy="114300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Движенье в танце — это же искусство!..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Обед </a:t>
            </a:r>
            <a:endParaRPr lang="ru-RU" dirty="0"/>
          </a:p>
        </p:txBody>
      </p:sp>
      <p:pic>
        <p:nvPicPr>
          <p:cNvPr id="9218" name="Picture 2" descr="C:\Users\ПК\Desktop\Фото группа № 10-осень по день матери\Новая папка\IMG_20161123_121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2715578" cy="4525963"/>
          </a:xfrm>
          <a:prstGeom prst="rect">
            <a:avLst/>
          </a:prstGeom>
          <a:noFill/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786182" y="1500174"/>
            <a:ext cx="5500726" cy="4429156"/>
          </a:xfrm>
          <a:prstGeom prst="wedgeRoundRectCallout">
            <a:avLst>
              <a:gd name="adj1" fmla="val -60167"/>
              <a:gd name="adj2" fmla="val -87"/>
              <a:gd name="adj3" fmla="val 16667"/>
            </a:avLst>
          </a:prstGeom>
          <a:ln w="762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обед съедаю сам. Открываю рот – и АМ!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силы были Супчик мы сварили.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Мой хороший аппетит В животе один сидит.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Ножками топочет, Он обедать хочет!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Вот несёт мне ложка Супчик из горошка.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котлету прямо в рот Вилка шустрая несёт.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Шепчет тихо аппетит: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Сыт-сыт-сыт-сыт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СОНЧАС</a:t>
            </a:r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286116" y="1428736"/>
            <a:ext cx="2428892" cy="478634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хочется в кровать,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Нужно воспитателям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Чуть-чуть поколдовать.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Нужно группу болтунов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Превратить в бормотунов.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Группа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набормочется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сразу спать захочется.</a:t>
            </a:r>
          </a:p>
          <a:p>
            <a:pPr algn="r"/>
            <a:r>
              <a:rPr lang="ru-RU" b="1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(П. Синявский)</a:t>
            </a:r>
            <a:endParaRPr lang="ru-RU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r"/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3357554" y="1571612"/>
            <a:ext cx="2286016" cy="1857388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Если </a:t>
            </a:r>
            <a:r>
              <a:rPr lang="ru-RU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хохотателям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хочется в кровать,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Нужно воспитателям</a:t>
            </a:r>
            <a:b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Чуть-чуть поколдовать.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43" name="Picture 3" descr="C:\Users\ПК\Desktop\Фото группа № 10-осень по день матери\Новая папка\IMG_20161123_124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285860"/>
            <a:ext cx="2857488" cy="4762480"/>
          </a:xfrm>
          <a:prstGeom prst="rect">
            <a:avLst/>
          </a:prstGeom>
          <a:noFill/>
        </p:spPr>
      </p:pic>
      <p:pic>
        <p:nvPicPr>
          <p:cNvPr id="10242" name="Picture 2" descr="C:\Users\ПК\Desktop\Фото группа № 10-осень по день матери\Новая папка\IMG_20161123_1246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00174"/>
            <a:ext cx="271557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Бодрящая гимнастика и закаливающие процедуры</a:t>
            </a:r>
            <a:endParaRPr lang="ru-RU" dirty="0"/>
          </a:p>
        </p:txBody>
      </p:sp>
      <p:pic>
        <p:nvPicPr>
          <p:cNvPr id="11266" name="Picture 2" descr="C:\Users\ПК\Desktop\Фото группа № 10-осень по день матери\Новая папка\IMG_20161123_1503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1571636" cy="2619393"/>
          </a:xfrm>
          <a:prstGeom prst="rect">
            <a:avLst/>
          </a:prstGeom>
          <a:noFill/>
        </p:spPr>
      </p:pic>
      <p:pic>
        <p:nvPicPr>
          <p:cNvPr id="11267" name="Picture 3" descr="C:\Users\ПК\Desktop\Фото группа № 10-осень по день матери\Новая папка\IMG_20161123_150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1428760" cy="2381267"/>
          </a:xfrm>
          <a:prstGeom prst="rect">
            <a:avLst/>
          </a:prstGeom>
          <a:noFill/>
        </p:spPr>
      </p:pic>
      <p:pic>
        <p:nvPicPr>
          <p:cNvPr id="11268" name="Picture 4" descr="C:\Users\ПК\Desktop\Фото группа № 10-осень по день матери\Новая папка\IMG_20161123_150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500174"/>
            <a:ext cx="1357322" cy="2262203"/>
          </a:xfrm>
          <a:prstGeom prst="rect">
            <a:avLst/>
          </a:prstGeom>
          <a:noFill/>
        </p:spPr>
      </p:pic>
      <p:pic>
        <p:nvPicPr>
          <p:cNvPr id="11269" name="Picture 5" descr="C:\Users\ПК\Desktop\Фото группа № 10-осень по день матери\Новая папка\IMG_20161123_1503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2000240"/>
            <a:ext cx="1785950" cy="297658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571472" y="5000636"/>
            <a:ext cx="3643338" cy="15001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Мы на цыпочки привстали,</a:t>
            </a:r>
          </a:p>
          <a:p>
            <a:r>
              <a:rPr lang="ru-RU" dirty="0" smtClean="0"/>
              <a:t>Ручки кверху мы подняли,</a:t>
            </a:r>
          </a:p>
          <a:p>
            <a:r>
              <a:rPr lang="ru-RU" dirty="0" smtClean="0"/>
              <a:t>Мы вздохнули, потянулись</a:t>
            </a:r>
          </a:p>
          <a:p>
            <a:r>
              <a:rPr lang="ru-RU" dirty="0" smtClean="0"/>
              <a:t>И друг другу улыбнулись.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143504" y="5072074"/>
            <a:ext cx="3643338" cy="13573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/>
              <a:t>Теперь бежим к дорожке</a:t>
            </a:r>
          </a:p>
          <a:p>
            <a:r>
              <a:rPr lang="ru-RU" b="1" i="1" dirty="0" smtClean="0"/>
              <a:t>Разминаем ножки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полднику</a:t>
            </a:r>
            <a:endParaRPr lang="ru-RU" dirty="0"/>
          </a:p>
        </p:txBody>
      </p:sp>
      <p:pic>
        <p:nvPicPr>
          <p:cNvPr id="12290" name="Picture 2" descr="C:\Users\ПК\Desktop\Фото группа № 10-осень по день матери\Новая папка\IMG_20161123_152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429000"/>
            <a:ext cx="1785950" cy="2976584"/>
          </a:xfrm>
          <a:prstGeom prst="rect">
            <a:avLst/>
          </a:prstGeom>
          <a:noFill/>
        </p:spPr>
      </p:pic>
      <p:pic>
        <p:nvPicPr>
          <p:cNvPr id="12291" name="Picture 3" descr="C:\Users\ПК\Desktop\Фото группа № 10-осень по день матери\Новая папка\IMG_20161123_152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1500198" cy="2500330"/>
          </a:xfrm>
          <a:prstGeom prst="rect">
            <a:avLst/>
          </a:prstGeom>
          <a:noFill/>
        </p:spPr>
      </p:pic>
      <p:pic>
        <p:nvPicPr>
          <p:cNvPr id="12292" name="Picture 4" descr="C:\Users\ПК\Desktop\Фото группа № 10-осень по день матери\Новая папка\IMG_20161123_150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429132"/>
            <a:ext cx="1357337" cy="2262228"/>
          </a:xfrm>
          <a:prstGeom prst="rect">
            <a:avLst/>
          </a:prstGeom>
          <a:noFill/>
        </p:spPr>
      </p:pic>
      <p:pic>
        <p:nvPicPr>
          <p:cNvPr id="12293" name="Picture 5" descr="C:\Users\ПК\Desktop\Фото группа № 10-осень по день матери\Новая папка\IMG_20161123_1508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214422"/>
            <a:ext cx="1857388" cy="3095647"/>
          </a:xfrm>
          <a:prstGeom prst="rect">
            <a:avLst/>
          </a:prstGeom>
          <a:noFill/>
        </p:spPr>
      </p:pic>
      <p:pic>
        <p:nvPicPr>
          <p:cNvPr id="12294" name="Picture 6" descr="C:\Users\ПК\Desktop\Фото группа № 10-осень по день матери\Новая папка\IMG_20161123_151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214422"/>
            <a:ext cx="1571636" cy="2619394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2000232" y="1214422"/>
            <a:ext cx="3071834" cy="15001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 сидишь в одном носке и ногой болтаешь.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Смотришь ты вокруг в тоске...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второй носок ? Не знаешь!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43240" y="2786058"/>
            <a:ext cx="4143404" cy="15716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майку с трусами одеть мы должны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Колготки, рубашку, рейтузы-штаны,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Носочки на ножки и кофту на верх.</a:t>
            </a:r>
            <a:b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первый оделся? Ну, кто быстрей всех?</a:t>
            </a:r>
            <a:endParaRPr lang="ru-RU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Полдник </a:t>
            </a:r>
            <a:endParaRPr lang="ru-RU" dirty="0"/>
          </a:p>
        </p:txBody>
      </p:sp>
      <p:sp>
        <p:nvSpPr>
          <p:cNvPr id="6" name="Прямоугольник с двумя вырезанными соседними углами 5"/>
          <p:cNvSpPr/>
          <p:nvPr/>
        </p:nvSpPr>
        <p:spPr>
          <a:xfrm>
            <a:off x="3000364" y="1500174"/>
            <a:ext cx="3071834" cy="464347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Каждый, кто в саду живет</a:t>
            </a:r>
            <a:br>
              <a:rPr lang="ru-RU" dirty="0" smtClean="0"/>
            </a:br>
            <a:r>
              <a:rPr lang="ru-RU" dirty="0" smtClean="0"/>
              <a:t>Очень любит полдник. Вот...</a:t>
            </a:r>
            <a:br>
              <a:rPr lang="ru-RU" dirty="0" smtClean="0"/>
            </a:br>
            <a:r>
              <a:rPr lang="ru-RU" dirty="0" smtClean="0"/>
              <a:t>Молоко, кисель, компот,</a:t>
            </a:r>
            <a:br>
              <a:rPr lang="ru-RU" dirty="0" smtClean="0"/>
            </a:br>
            <a:r>
              <a:rPr lang="ru-RU" dirty="0" smtClean="0"/>
              <a:t>Сок, кефир, какао. Вот...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Вкусно повар нам печет</a:t>
            </a:r>
            <a:br>
              <a:rPr lang="ru-RU" dirty="0" smtClean="0"/>
            </a:br>
            <a:r>
              <a:rPr lang="ru-RU" dirty="0" smtClean="0"/>
              <a:t>Пирожки и плюшки. Вот...</a:t>
            </a:r>
            <a:br>
              <a:rPr lang="ru-RU" dirty="0" smtClean="0"/>
            </a:br>
            <a:r>
              <a:rPr lang="ru-RU" dirty="0" smtClean="0"/>
              <a:t>Няня в группу принесет</a:t>
            </a:r>
            <a:br>
              <a:rPr lang="ru-RU" dirty="0" smtClean="0"/>
            </a:br>
            <a:r>
              <a:rPr lang="ru-RU" dirty="0" smtClean="0"/>
              <a:t>Пудинг, йогурт, фрукты. Вот...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(Лучше б дали бутерброд! ВОТ!)</a:t>
            </a:r>
          </a:p>
          <a:p>
            <a:pPr algn="ctr"/>
            <a:endParaRPr lang="ru-RU" dirty="0"/>
          </a:p>
        </p:txBody>
      </p:sp>
      <p:pic>
        <p:nvPicPr>
          <p:cNvPr id="13315" name="Picture 3" descr="C:\Users\ПК\Desktop\Фото группа № 10-осень по день матери\Новая папка\IMG_20161123_153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2786050" cy="4643416"/>
          </a:xfrm>
          <a:prstGeom prst="rect">
            <a:avLst/>
          </a:prstGeom>
          <a:noFill/>
        </p:spPr>
      </p:pic>
      <p:pic>
        <p:nvPicPr>
          <p:cNvPr id="13314" name="Picture 2" descr="C:\Users\ПК\Desktop\Фото группа № 10-осень по день матери\Новая папка\IMG_20161123_153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714488"/>
            <a:ext cx="2714644" cy="45244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Совместная и индивидуальная деятельность</a:t>
            </a:r>
            <a:endParaRPr lang="ru-RU" dirty="0"/>
          </a:p>
        </p:txBody>
      </p:sp>
      <p:pic>
        <p:nvPicPr>
          <p:cNvPr id="17410" name="Picture 2" descr="C:\Users\ПК\Desktop\Фото группа № 10-осень по день матери\Новая папка\IMG_20160927_095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214422"/>
            <a:ext cx="4524407" cy="2714644"/>
          </a:xfrm>
          <a:prstGeom prst="rect">
            <a:avLst/>
          </a:prstGeom>
          <a:noFill/>
        </p:spPr>
      </p:pic>
      <p:pic>
        <p:nvPicPr>
          <p:cNvPr id="17411" name="Picture 3" descr="C:\Users\ПК\Desktop\Фото группа № 10-осень по день матери\Новая папка\IMG_20160622_170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14752"/>
            <a:ext cx="1643074" cy="273845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4071942"/>
            <a:ext cx="3429024" cy="2500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Книга – верный,</a:t>
            </a:r>
            <a:br>
              <a:rPr lang="ru-RU" dirty="0" smtClean="0"/>
            </a:br>
            <a:r>
              <a:rPr lang="ru-RU" dirty="0" smtClean="0"/>
              <a:t>Книга – первый,</a:t>
            </a:r>
            <a:br>
              <a:rPr lang="ru-RU" dirty="0" smtClean="0"/>
            </a:br>
            <a:r>
              <a:rPr lang="ru-RU" dirty="0" smtClean="0"/>
              <a:t>Книга – лучший друг ребят.</a:t>
            </a:r>
            <a:br>
              <a:rPr lang="ru-RU" dirty="0" smtClean="0"/>
            </a:br>
            <a:r>
              <a:rPr lang="ru-RU" dirty="0" smtClean="0"/>
              <a:t>Нам никак нельзя без книжки,</a:t>
            </a:r>
            <a:br>
              <a:rPr lang="ru-RU" dirty="0" smtClean="0"/>
            </a:br>
            <a:r>
              <a:rPr lang="ru-RU" dirty="0" smtClean="0"/>
              <a:t>Нам никак нельзя без книжки! –</a:t>
            </a:r>
            <a:br>
              <a:rPr lang="ru-RU" dirty="0" smtClean="0"/>
            </a:br>
            <a:r>
              <a:rPr lang="ru-RU" dirty="0" smtClean="0"/>
              <a:t>Все ребята говорят.</a:t>
            </a:r>
            <a:endParaRPr lang="ru-RU" dirty="0"/>
          </a:p>
        </p:txBody>
      </p:sp>
      <p:pic>
        <p:nvPicPr>
          <p:cNvPr id="2050" name="Picture 2" descr="C:\Users\ПК\Desktop\IMG_20161125_124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3500438"/>
            <a:ext cx="1800238" cy="3000396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5286380" y="1142984"/>
            <a:ext cx="3143272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мелкой моторики.</a:t>
            </a:r>
          </a:p>
          <a:p>
            <a:pPr algn="ctr"/>
            <a:r>
              <a:rPr lang="ru-RU" dirty="0" smtClean="0"/>
              <a:t>Истоки способностей и дарования детей – на кончиках их пальцев.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Ужин </a:t>
            </a:r>
            <a:endParaRPr lang="ru-RU" dirty="0"/>
          </a:p>
        </p:txBody>
      </p:sp>
      <p:pic>
        <p:nvPicPr>
          <p:cNvPr id="18434" name="Picture 2" descr="C:\Users\ПК\Desktop\Фото группа № 10-осень по день матери\Новая папка\IMG_20161123_17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071802" cy="5119670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3714744" y="1214422"/>
            <a:ext cx="2571768" cy="5143536"/>
          </a:xfrm>
          <a:prstGeom prst="homePlate">
            <a:avLst>
              <a:gd name="adj" fmla="val 196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Вот и вечер. Вкусный ужин.</a:t>
            </a:r>
          </a:p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Он для роста очень нужен.</a:t>
            </a:r>
          </a:p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Нужен ужин для ума,</a:t>
            </a:r>
          </a:p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Посуди, дружок, сама:</a:t>
            </a:r>
          </a:p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день сил уходит много,</a:t>
            </a:r>
          </a:p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Надо их вернуть немного.</a:t>
            </a:r>
          </a:p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Вот для этого и ужин.</a:t>
            </a:r>
          </a:p>
          <a:p>
            <a:pPr>
              <a:buNone/>
            </a:pP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Он приятен нам и нужен.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435" name="Picture 3" descr="C:\Users\ПК\Desktop\Фото группа № 10-осень по день матери\Новая папка\IMG_20161123_171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571612"/>
            <a:ext cx="270035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ПК\Desktop\Фото группа № 10-осень по день матери\Новая папка\IMG_20161123_1608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857232"/>
            <a:ext cx="1857388" cy="3095646"/>
          </a:xfrm>
          <a:prstGeom prst="rect">
            <a:avLst/>
          </a:prstGeom>
          <a:noFill/>
        </p:spPr>
      </p:pic>
      <p:pic>
        <p:nvPicPr>
          <p:cNvPr id="14339" name="Picture 3" descr="C:\Users\ПК\Desktop\Фото группа № 10-осень по день матери\Новая папка\IMG_20161123_160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857232"/>
            <a:ext cx="1543061" cy="2571768"/>
          </a:xfrm>
          <a:prstGeom prst="rect">
            <a:avLst/>
          </a:prstGeom>
          <a:noFill/>
        </p:spPr>
      </p:pic>
      <p:pic>
        <p:nvPicPr>
          <p:cNvPr id="14341" name="Picture 5" descr="C:\Users\ПК\Desktop\Фото группа № 10-осень по день матери\Новая папка\IMG_20161123_1616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500438"/>
            <a:ext cx="1871676" cy="3119460"/>
          </a:xfrm>
          <a:prstGeom prst="rect">
            <a:avLst/>
          </a:prstGeom>
          <a:noFill/>
        </p:spPr>
      </p:pic>
      <p:pic>
        <p:nvPicPr>
          <p:cNvPr id="14342" name="Picture 6" descr="C:\Users\ПК\Desktop\Фото группа № 10-осень по день матери\Новая папка\IMG_20161123_1628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00503"/>
            <a:ext cx="1571636" cy="26193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786578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5000628" y="1357298"/>
            <a:ext cx="3714776" cy="5500702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 игрушки разобрали,</a:t>
            </a:r>
            <a:br>
              <a:rPr lang="ru-RU" dirty="0" smtClean="0"/>
            </a:br>
            <a:r>
              <a:rPr lang="ru-RU" dirty="0" smtClean="0"/>
              <a:t>Белке не хватило.</a:t>
            </a:r>
            <a:br>
              <a:rPr lang="ru-RU" dirty="0" smtClean="0"/>
            </a:br>
            <a:r>
              <a:rPr lang="ru-RU" dirty="0" smtClean="0"/>
              <a:t>Все вокруг нее играли,</a:t>
            </a:r>
            <a:br>
              <a:rPr lang="ru-RU" dirty="0" smtClean="0"/>
            </a:br>
            <a:r>
              <a:rPr lang="ru-RU" dirty="0" smtClean="0"/>
              <a:t>А она грустила.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 грустить ей надоело -</a:t>
            </a:r>
            <a:br>
              <a:rPr lang="ru-RU" dirty="0" smtClean="0"/>
            </a:br>
            <a:r>
              <a:rPr lang="ru-RU" dirty="0" smtClean="0"/>
              <a:t>Белка принялась за дело:</a:t>
            </a:r>
            <a:br>
              <a:rPr lang="ru-RU" dirty="0" smtClean="0"/>
            </a:br>
            <a:r>
              <a:rPr lang="ru-RU" dirty="0" smtClean="0"/>
              <a:t>Стулья сдвинула в кружок,</a:t>
            </a:r>
            <a:br>
              <a:rPr lang="ru-RU" dirty="0" smtClean="0"/>
            </a:br>
            <a:r>
              <a:rPr lang="ru-RU" dirty="0" smtClean="0"/>
              <a:t>Стала строить теремок.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Прибежали все зверюшки,</a:t>
            </a:r>
            <a:br>
              <a:rPr lang="ru-RU" dirty="0" smtClean="0"/>
            </a:br>
            <a:r>
              <a:rPr lang="ru-RU" dirty="0" smtClean="0"/>
              <a:t>Белке стали помогать,</a:t>
            </a:r>
            <a:br>
              <a:rPr lang="ru-RU" dirty="0" smtClean="0"/>
            </a:br>
            <a:r>
              <a:rPr lang="ru-RU" dirty="0" smtClean="0"/>
              <a:t>Принесли свои игрушки -</a:t>
            </a:r>
            <a:br>
              <a:rPr lang="ru-RU" dirty="0" smtClean="0"/>
            </a:br>
            <a:r>
              <a:rPr lang="ru-RU" dirty="0" smtClean="0"/>
              <a:t>В теремок хотят играть.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Белочки пример берите:</a:t>
            </a:r>
            <a:br>
              <a:rPr lang="ru-RU" dirty="0" smtClean="0"/>
            </a:br>
            <a:r>
              <a:rPr lang="ru-RU" dirty="0" smtClean="0"/>
              <a:t>Нет игрушек - не грустите,</a:t>
            </a:r>
            <a:br>
              <a:rPr lang="ru-RU" dirty="0" smtClean="0"/>
            </a:br>
            <a:r>
              <a:rPr lang="ru-RU" dirty="0" smtClean="0"/>
              <a:t>Игры выдумайте сами</a:t>
            </a:r>
            <a:br>
              <a:rPr lang="ru-RU" dirty="0" smtClean="0"/>
            </a:br>
            <a:r>
              <a:rPr lang="ru-RU" dirty="0" smtClean="0"/>
              <a:t>Из того, что под руками! 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Сюжетно-ролевые игры по выбору</a:t>
            </a:r>
            <a:br>
              <a:rPr lang="ru-RU" dirty="0" smtClean="0"/>
            </a:br>
            <a:r>
              <a:rPr lang="ru-RU" dirty="0" smtClean="0"/>
              <a:t>                                            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IMG_20161125_180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903102" cy="47418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3786190"/>
            <a:ext cx="242889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Сосны выстроились в ряд, </a:t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Клены под окошком.</a:t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Входит солнце в детский сад</a:t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Светлою дорожкой.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57884" y="3786190"/>
            <a:ext cx="242889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Окна чистые блестят, </a:t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Вымыт пол </a:t>
            </a:r>
            <a:r>
              <a:rPr lang="ru-RU" sz="1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досчатый</a:t>
            </a: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Просыпайся, детский сад!</a:t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Добрый день, ребята!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3786190"/>
            <a:ext cx="2428892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Все осмотрит в добрый час</a:t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По-хозяйски зорко!</a:t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Окунется в чистый таз, </a:t>
            </a:r>
            <a:b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Ляжет на скатерку.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ПК\Desktop\Фото группа № 10-осень по день матери\Новая папка\IMG_20161123_161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2000264" cy="3333772"/>
          </a:xfrm>
          <a:prstGeom prst="rect">
            <a:avLst/>
          </a:prstGeom>
          <a:noFill/>
        </p:spPr>
      </p:pic>
      <p:pic>
        <p:nvPicPr>
          <p:cNvPr id="15363" name="Picture 3" descr="C:\Users\ПК\Desktop\Фото группа № 10-осень по день матери\Новая папка\IMG_20161123_162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285992"/>
            <a:ext cx="2657479" cy="4429132"/>
          </a:xfrm>
          <a:prstGeom prst="rect">
            <a:avLst/>
          </a:prstGeom>
          <a:noFill/>
        </p:spPr>
      </p:pic>
      <p:pic>
        <p:nvPicPr>
          <p:cNvPr id="15364" name="Picture 4" descr="C:\Users\ПК\Desktop\Фото группа № 10-осень по день матери\Новая папка\IMG_20161123_163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2085958" cy="3476596"/>
          </a:xfrm>
          <a:prstGeom prst="rect">
            <a:avLst/>
          </a:prstGeom>
          <a:noFill/>
        </p:spPr>
      </p:pic>
      <p:pic>
        <p:nvPicPr>
          <p:cNvPr id="15365" name="Picture 5" descr="C:\Users\ПК\Desktop\Фото группа № 10-осень по день матери\Новая папка\IMG_20161123_1138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714356"/>
            <a:ext cx="2071669" cy="3452781"/>
          </a:xfrm>
          <a:prstGeom prst="rect">
            <a:avLst/>
          </a:prstGeom>
          <a:noFill/>
        </p:spPr>
      </p:pic>
      <p:sp>
        <p:nvSpPr>
          <p:cNvPr id="7" name="Прямоугольник с двумя скругленными соседними углами 6"/>
          <p:cNvSpPr/>
          <p:nvPr/>
        </p:nvSpPr>
        <p:spPr>
          <a:xfrm>
            <a:off x="2643174" y="4643446"/>
            <a:ext cx="3571900" cy="2000264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Чайник заварочный зайка слепил,</a:t>
            </a:r>
          </a:p>
          <a:p>
            <a:r>
              <a:rPr lang="ru-RU" dirty="0" smtClean="0"/>
              <a:t>В гости зайчиху  к себе пригласил.</a:t>
            </a:r>
          </a:p>
          <a:p>
            <a:r>
              <a:rPr lang="ru-RU" dirty="0" smtClean="0"/>
              <a:t>Чай попивают они ароматный,</a:t>
            </a:r>
          </a:p>
          <a:p>
            <a:r>
              <a:rPr lang="ru-RU" dirty="0" smtClean="0"/>
              <a:t>С медом душистым и пряником мятным.</a:t>
            </a:r>
          </a:p>
          <a:p>
            <a:pPr algn="ctr"/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572000" y="285728"/>
            <a:ext cx="4143404" cy="164307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Хороша моя машина,</a:t>
            </a:r>
            <a:br>
              <a:rPr lang="ru-RU" dirty="0" smtClean="0"/>
            </a:br>
            <a:r>
              <a:rPr lang="ru-RU" dirty="0" smtClean="0"/>
              <a:t>Может ездить без бензина.</a:t>
            </a:r>
            <a:br>
              <a:rPr lang="ru-RU" dirty="0" smtClean="0"/>
            </a:br>
            <a:r>
              <a:rPr lang="ru-RU" dirty="0" smtClean="0"/>
              <a:t>Только ключик повернется - </a:t>
            </a:r>
            <a:br>
              <a:rPr lang="ru-RU" dirty="0" smtClean="0"/>
            </a:br>
            <a:r>
              <a:rPr lang="ru-RU" dirty="0" smtClean="0"/>
              <a:t>И машина заведется.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К\Desktop\Фото группа № 10-осень по день матери\Новая папка\IMG_20161123_113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072636" cy="3454393"/>
          </a:xfrm>
          <a:prstGeom prst="rect">
            <a:avLst/>
          </a:prstGeom>
          <a:noFill/>
        </p:spPr>
      </p:pic>
      <p:pic>
        <p:nvPicPr>
          <p:cNvPr id="16387" name="Picture 3" descr="C:\Users\ПК\Desktop\Фото группа № 10-осень по день матери\Новая папка\IMG_20161108_095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42852"/>
            <a:ext cx="2286016" cy="3810027"/>
          </a:xfrm>
          <a:prstGeom prst="rect">
            <a:avLst/>
          </a:prstGeom>
          <a:noFill/>
        </p:spPr>
      </p:pic>
      <p:pic>
        <p:nvPicPr>
          <p:cNvPr id="16388" name="Picture 4" descr="C:\Users\ПК\Desktop\Фото группа № 10-осень по день матери\Новая папка\IMG_20160919_074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52"/>
            <a:ext cx="2357486" cy="3929143"/>
          </a:xfrm>
          <a:prstGeom prst="rect">
            <a:avLst/>
          </a:prstGeo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785786" y="4286256"/>
            <a:ext cx="4500594" cy="2428892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Раз, два, три — сложи детали, 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Чтоб они машиной стали.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Собери гараж. Потом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Не забудь построить дом.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Можно к самому порогу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Проложить еще дорогу,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Выбрать место для моста —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То-то будет красота!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Из конструктора такого</a:t>
            </a:r>
            <a:br>
              <a:rPr lang="ru-RU" sz="1400" dirty="0" smtClean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Что ни сделай — все толково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zastavki.com/pictures/originals/2012/Backgrounds_Beautiful_background_035523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1001420" cy="68758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До свиданья, детский сад!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До утра!!!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214282" y="1000108"/>
            <a:ext cx="1571636" cy="121444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643438" y="6072206"/>
            <a:ext cx="571504" cy="48577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7500958" y="2928934"/>
            <a:ext cx="785818" cy="6286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8072462" y="4857760"/>
            <a:ext cx="714380" cy="64294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>
            <a:off x="4286248" y="1500174"/>
            <a:ext cx="2571768" cy="4143404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285720" y="5429264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3357554" y="1857364"/>
            <a:ext cx="914400" cy="914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0" y="2357430"/>
            <a:ext cx="3643306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Вот и вечер на подходе.</a:t>
            </a:r>
            <a:b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зверюшками приходят</a:t>
            </a:r>
            <a:b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Мамы, папы, дяди, тети,</a:t>
            </a:r>
            <a:b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 сейчас домой пойдете. </a:t>
            </a:r>
            <a:b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Воспитатель должен знать:</a:t>
            </a:r>
            <a:b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Вас пришли уже забрать?</a:t>
            </a:r>
            <a:b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Сообщили? Хорошо.</a:t>
            </a:r>
            <a:b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rgbClr val="FFFF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 свиданья! День прошел. </a:t>
            </a:r>
          </a:p>
          <a:p>
            <a:endParaRPr lang="ru-RU" sz="2000" b="1" dirty="0">
              <a:ln w="11430">
                <a:solidFill>
                  <a:srgbClr val="FFFF00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682944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Здравствуйте,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мы пришли!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К\Desktop\Фото группа № 10-осень по день матери\Новая папка\IMG_20161124_08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000264" cy="3333774"/>
          </a:xfrm>
          <a:prstGeom prst="rect">
            <a:avLst/>
          </a:prstGeom>
          <a:noFill/>
        </p:spPr>
      </p:pic>
      <p:pic>
        <p:nvPicPr>
          <p:cNvPr id="1027" name="Picture 3" descr="C:\Users\ПК\Desktop\Фото группа № 10-осень по день матери\Новая папка\IMG_20161124_0805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143248"/>
            <a:ext cx="2014552" cy="3357586"/>
          </a:xfrm>
          <a:prstGeom prst="rect">
            <a:avLst/>
          </a:prstGeom>
          <a:noFill/>
        </p:spPr>
      </p:pic>
      <p:pic>
        <p:nvPicPr>
          <p:cNvPr id="1028" name="Picture 4" descr="C:\Users\ПК\Desktop\Фото группа № 10-осень по день матери\Новая папка\IMG_20161124_080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643050"/>
            <a:ext cx="2928958" cy="488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pic>
        <p:nvPicPr>
          <p:cNvPr id="2050" name="Picture 2" descr="C:\Users\ПК\Desktop\Фото группа № 10-осень по день матери\Новая папка\IMG_20161124_0816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1543061" cy="2571768"/>
          </a:xfrm>
          <a:prstGeom prst="rect">
            <a:avLst/>
          </a:prstGeom>
          <a:noFill/>
        </p:spPr>
      </p:pic>
      <p:pic>
        <p:nvPicPr>
          <p:cNvPr id="2051" name="Picture 3" descr="C:\Users\ПК\Desktop\Фото группа № 10-осень по день матери\Новая папка\IMG_20161124_081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85860"/>
            <a:ext cx="1543061" cy="2571768"/>
          </a:xfrm>
          <a:prstGeom prst="rect">
            <a:avLst/>
          </a:prstGeom>
          <a:noFill/>
        </p:spPr>
      </p:pic>
      <p:pic>
        <p:nvPicPr>
          <p:cNvPr id="2052" name="Picture 4" descr="C:\Users\ПК\Desktop\Фото группа № 10-осень по день матери\Новая папка\IMG_20161124_081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357298"/>
            <a:ext cx="1543061" cy="2571768"/>
          </a:xfrm>
          <a:prstGeom prst="rect">
            <a:avLst/>
          </a:prstGeom>
          <a:noFill/>
        </p:spPr>
      </p:pic>
      <p:pic>
        <p:nvPicPr>
          <p:cNvPr id="2053" name="Picture 5" descr="C:\Users\ПК\Desktop\Фото группа № 10-осень по день матери\Новая папка\IMG_20161124_081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071810"/>
            <a:ext cx="1714512" cy="2857520"/>
          </a:xfrm>
          <a:prstGeom prst="rect">
            <a:avLst/>
          </a:prstGeom>
          <a:noFill/>
        </p:spPr>
      </p:pic>
      <p:pic>
        <p:nvPicPr>
          <p:cNvPr id="2054" name="Picture 6" descr="C:\Users\ПК\Desktop\Фото группа № 10-осень по день матери\Новая папка\IMG_20161124_0820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571876"/>
            <a:ext cx="1714512" cy="2857520"/>
          </a:xfrm>
          <a:prstGeom prst="rect">
            <a:avLst/>
          </a:prstGeom>
          <a:noFill/>
        </p:spPr>
      </p:pic>
      <p:pic>
        <p:nvPicPr>
          <p:cNvPr id="2055" name="Picture 7" descr="C:\Users\ПК\Desktop\Фото группа № 10-осень по день матери\Новая папка\IMG_20161124_0820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3357562"/>
            <a:ext cx="1714512" cy="2857520"/>
          </a:xfrm>
          <a:prstGeom prst="rect">
            <a:avLst/>
          </a:prstGeom>
          <a:noFill/>
        </p:spPr>
      </p:pic>
      <p:sp>
        <p:nvSpPr>
          <p:cNvPr id="9" name="Загнутый угол 8"/>
          <p:cNvSpPr/>
          <p:nvPr/>
        </p:nvSpPr>
        <p:spPr>
          <a:xfrm>
            <a:off x="6143636" y="1928802"/>
            <a:ext cx="2786082" cy="385765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Расскажу вам по порядку,</a:t>
            </a:r>
            <a:b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 я делаю зарядку:</a:t>
            </a:r>
            <a:b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Ноги вверх, направо вбок,</a:t>
            </a:r>
            <a:b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Оттяну чуть-чуть носок,</a:t>
            </a:r>
            <a:b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Подогну в коленях ноги,</a:t>
            </a:r>
            <a:b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Снова вытяну немного.</a:t>
            </a:r>
            <a:b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Говорит сестрёнка Катя:</a:t>
            </a:r>
            <a:b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- Может, встанешь ты с кровати.</a:t>
            </a:r>
            <a:b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Продавил её совсем,</a:t>
            </a:r>
            <a:b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Ты - лежачий наш спортсмен!</a:t>
            </a:r>
            <a:endParaRPr lang="ru-RU" b="1" dirty="0">
              <a:ln w="1270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Закаливающие процедуры</a:t>
            </a:r>
            <a:endParaRPr lang="ru-RU" dirty="0"/>
          </a:p>
        </p:txBody>
      </p:sp>
      <p:pic>
        <p:nvPicPr>
          <p:cNvPr id="3074" name="Picture 2" descr="C:\Users\ПК\Desktop\Фото группа № 10-осень по день матери\Новая папка\IMG_20161123_120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211" y="1600200"/>
            <a:ext cx="2715578" cy="4525963"/>
          </a:xfrm>
          <a:prstGeom prst="rect">
            <a:avLst/>
          </a:prstGeom>
          <a:noFill/>
        </p:spPr>
      </p:pic>
      <p:sp>
        <p:nvSpPr>
          <p:cNvPr id="4" name="Выноска со стрелкой вправо 3"/>
          <p:cNvSpPr/>
          <p:nvPr/>
        </p:nvSpPr>
        <p:spPr>
          <a:xfrm>
            <a:off x="428596" y="1928802"/>
            <a:ext cx="2714644" cy="3929090"/>
          </a:xfrm>
          <a:prstGeom prst="rightArrowCallout">
            <a:avLst>
              <a:gd name="adj1" fmla="val 36679"/>
              <a:gd name="adj2" fmla="val 36362"/>
              <a:gd name="adj3" fmla="val 12462"/>
              <a:gd name="adj4" fmla="val 8025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 детстве часто я болел,</a:t>
            </a:r>
            <a:b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 всегда таблетки ел.</a:t>
            </a:r>
            <a:b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 потом стал закаляться,</a:t>
            </a:r>
            <a:b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Водой холодной обливаться.</a:t>
            </a:r>
            <a:b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 сразу стал здоровым я,</a:t>
            </a:r>
            <a:b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Счастлива вся моя семья!</a:t>
            </a:r>
            <a:br>
              <a:rPr lang="ru-RU" b="1" spc="200" dirty="0" smtClean="0">
                <a:ln w="63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endParaRPr lang="ru-RU" b="1" spc="200" dirty="0"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Выноска со стрелкой влево 5"/>
          <p:cNvSpPr/>
          <p:nvPr/>
        </p:nvSpPr>
        <p:spPr>
          <a:xfrm>
            <a:off x="6072198" y="1928802"/>
            <a:ext cx="2714644" cy="3929090"/>
          </a:xfrm>
          <a:prstGeom prst="leftArrowCallout">
            <a:avLst>
              <a:gd name="adj1" fmla="val 37631"/>
              <a:gd name="adj2" fmla="val 35877"/>
              <a:gd name="adj3" fmla="val 12369"/>
              <a:gd name="adj4" fmla="val 8041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200" dirty="0" smtClean="0">
                <a:ln w="6350">
                  <a:solidFill>
                    <a:srgbClr val="00B05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Организм свой надо укреплять,</a:t>
            </a:r>
            <a:br>
              <a:rPr lang="ru-RU" b="1" spc="200" dirty="0" smtClean="0">
                <a:ln w="6350">
                  <a:solidFill>
                    <a:srgbClr val="00B05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b="1" spc="200" dirty="0" smtClean="0">
                <a:ln w="6350">
                  <a:solidFill>
                    <a:srgbClr val="00B05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 еще лучше закалять.</a:t>
            </a:r>
            <a:br>
              <a:rPr lang="ru-RU" b="1" spc="200" dirty="0" smtClean="0">
                <a:ln w="6350">
                  <a:solidFill>
                    <a:srgbClr val="00B05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b="1" spc="200" dirty="0" smtClean="0">
                <a:ln w="6350">
                  <a:solidFill>
                    <a:srgbClr val="00B05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Поможет вам в этом зарядка,</a:t>
            </a:r>
            <a:br>
              <a:rPr lang="ru-RU" b="1" spc="200" dirty="0" smtClean="0">
                <a:ln w="6350">
                  <a:solidFill>
                    <a:srgbClr val="00B05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</a:br>
            <a:r>
              <a:rPr lang="ru-RU" b="1" spc="200" dirty="0" smtClean="0">
                <a:ln w="6350">
                  <a:solidFill>
                    <a:srgbClr val="00B05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И холодной воды ушанка.</a:t>
            </a:r>
          </a:p>
          <a:p>
            <a:pPr algn="ctr"/>
            <a:endParaRPr lang="ru-RU" b="1" spc="200" dirty="0">
              <a:ln w="6350">
                <a:solidFill>
                  <a:srgbClr val="00B050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71670" y="1357298"/>
            <a:ext cx="4929222" cy="4857784"/>
          </a:xfrm>
          <a:prstGeom prst="roundRect">
            <a:avLst>
              <a:gd name="adj" fmla="val 32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Утро ясное пришло,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Завтрак утро принесло.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пушистой белочки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Орехи на тарелочке.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котенка и щенка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Два стакана молока,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мышонка вкусный сыр,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лисы густой кефир.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зайчат печенье,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пчелы варенье.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 в тарелку нашу</a:t>
            </a:r>
            <a:b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положим кашу!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Завтрак </a:t>
            </a:r>
            <a:endParaRPr lang="ru-RU" dirty="0"/>
          </a:p>
        </p:txBody>
      </p:sp>
      <p:pic>
        <p:nvPicPr>
          <p:cNvPr id="4098" name="Picture 2" descr="C:\Users\ПК\Desktop\Фото группа № 10-осень по день матери\Новая папка\IMG_20161124_0838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2715578" cy="4525963"/>
          </a:xfrm>
          <a:prstGeom prst="rect">
            <a:avLst/>
          </a:prstGeom>
          <a:noFill/>
        </p:spPr>
      </p:pic>
      <p:pic>
        <p:nvPicPr>
          <p:cNvPr id="4099" name="Picture 3" descr="C:\Users\ПК\Desktop\Фото группа № 10-осень по день матери\Новая папка\IMG_20161124_0837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500174"/>
            <a:ext cx="2714645" cy="4524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ПК\Desktop\Фото группа № 10-осень по день матери\Новая папка\IMG_20161124_091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357430"/>
            <a:ext cx="1628786" cy="2714644"/>
          </a:xfrm>
          <a:prstGeom prst="rect">
            <a:avLst/>
          </a:prstGeom>
          <a:noFill/>
        </p:spPr>
      </p:pic>
      <p:pic>
        <p:nvPicPr>
          <p:cNvPr id="5124" name="Picture 4" descr="C:\Users\ПК\Desktop\Фото группа № 10-осень по день матери\Новая папка\IMG_20161124_091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85992"/>
            <a:ext cx="2143108" cy="3571847"/>
          </a:xfrm>
          <a:prstGeom prst="rect">
            <a:avLst/>
          </a:prstGeom>
          <a:noFill/>
        </p:spPr>
      </p:pic>
      <p:pic>
        <p:nvPicPr>
          <p:cNvPr id="5126" name="Picture 6" descr="C:\Users\ПК\Desktop\Фото группа № 10-осень по день матери\Новая папка\IMG_20161124_091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2100277" cy="3500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Соляная пещера</a:t>
            </a:r>
            <a:endParaRPr lang="ru-RU" dirty="0"/>
          </a:p>
        </p:txBody>
      </p:sp>
      <p:pic>
        <p:nvPicPr>
          <p:cNvPr id="5122" name="Picture 2" descr="C:\Users\ПК\Desktop\Фото группа № 10-осень по день матери\Новая папка\IMG_20161124_09134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2786058"/>
            <a:ext cx="1572103" cy="2620171"/>
          </a:xfrm>
          <a:prstGeom prst="rect">
            <a:avLst/>
          </a:prstGeom>
          <a:noFill/>
        </p:spPr>
      </p:pic>
      <p:pic>
        <p:nvPicPr>
          <p:cNvPr id="5125" name="Picture 5" descr="C:\Users\ПК\Desktop\Фото группа № 10-осень по день матери\Новая папка\IMG_20161124_0914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2071678"/>
            <a:ext cx="2214546" cy="3690910"/>
          </a:xfrm>
          <a:prstGeom prst="rect">
            <a:avLst/>
          </a:prstGeom>
          <a:noFill/>
        </p:spPr>
      </p:pic>
      <p:sp>
        <p:nvSpPr>
          <p:cNvPr id="8" name="Трапеция 7"/>
          <p:cNvSpPr/>
          <p:nvPr/>
        </p:nvSpPr>
        <p:spPr>
          <a:xfrm>
            <a:off x="1214414" y="785794"/>
            <a:ext cx="6929486" cy="1214446"/>
          </a:xfrm>
          <a:prstGeom prst="trapezoid">
            <a:avLst/>
          </a:prstGeom>
          <a:solidFill>
            <a:srgbClr val="4E8B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Дышать соленым воздухом в пещере так же полезно всем и всегда, как дышать соленым воздухом на море.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Музыкальное занятие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5072074"/>
            <a:ext cx="61466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Музыкальные занятия любят малыши.</a:t>
            </a:r>
            <a:br>
              <a:rPr lang="ru-RU" dirty="0" smtClean="0"/>
            </a:br>
            <a:r>
              <a:rPr lang="ru-RU" dirty="0" smtClean="0"/>
              <a:t>Здесь танцуют, развлекаются и играют от души.</a:t>
            </a:r>
            <a:br>
              <a:rPr lang="ru-RU" dirty="0" smtClean="0"/>
            </a:br>
            <a:r>
              <a:rPr lang="ru-RU" dirty="0" smtClean="0"/>
              <a:t>Композиторов различных изучают дети тут.</a:t>
            </a:r>
            <a:br>
              <a:rPr lang="ru-RU" dirty="0" smtClean="0"/>
            </a:br>
            <a:r>
              <a:rPr lang="ru-RU" dirty="0" smtClean="0"/>
              <a:t>Вместе с песней, вместе с пляской, вместе с музыкой растут.</a:t>
            </a:r>
            <a:endParaRPr lang="ru-RU" dirty="0"/>
          </a:p>
        </p:txBody>
      </p:sp>
      <p:pic>
        <p:nvPicPr>
          <p:cNvPr id="1026" name="Picture 2" descr="C:\Users\ПК\Desktop\IMG_20161125_164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8848" y="1285861"/>
            <a:ext cx="2314590" cy="3857652"/>
          </a:xfrm>
          <a:prstGeom prst="rect">
            <a:avLst/>
          </a:prstGeom>
          <a:noFill/>
        </p:spPr>
      </p:pic>
      <p:pic>
        <p:nvPicPr>
          <p:cNvPr id="1027" name="Picture 3" descr="C:\Users\ПК\Desktop\IMG_20161125_163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14422"/>
            <a:ext cx="1885963" cy="3143272"/>
          </a:xfrm>
          <a:prstGeom prst="rect">
            <a:avLst/>
          </a:prstGeom>
          <a:noFill/>
        </p:spPr>
      </p:pic>
      <p:pic>
        <p:nvPicPr>
          <p:cNvPr id="1030" name="Picture 6" descr="C:\Users\ПК\Desktop\IMG_20161125_1647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976428"/>
            <a:ext cx="1928826" cy="3214710"/>
          </a:xfrm>
          <a:prstGeom prst="rect">
            <a:avLst/>
          </a:prstGeom>
          <a:noFill/>
        </p:spPr>
      </p:pic>
      <p:pic>
        <p:nvPicPr>
          <p:cNvPr id="1031" name="Picture 7" descr="C:\Users\ПК\Desktop\IMG_20161125_163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190873"/>
            <a:ext cx="2000264" cy="333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ФЭМП</a:t>
            </a:r>
            <a:endParaRPr lang="ru-RU" dirty="0"/>
          </a:p>
        </p:txBody>
      </p:sp>
      <p:pic>
        <p:nvPicPr>
          <p:cNvPr id="6146" name="Picture 2" descr="C:\Users\ПК\Desktop\Фото группа № 10-осень по день матери\Новая папка\IMG_20161123_16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9"/>
            <a:ext cx="1643074" cy="2738456"/>
          </a:xfrm>
          <a:prstGeom prst="rect">
            <a:avLst/>
          </a:prstGeom>
          <a:noFill/>
        </p:spPr>
      </p:pic>
      <p:pic>
        <p:nvPicPr>
          <p:cNvPr id="6147" name="Picture 3" descr="C:\Users\ПК\Desktop\Фото группа № 10-осень по день матери\Новая папка\IMG_20161123_16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000108"/>
            <a:ext cx="1857388" cy="3095646"/>
          </a:xfrm>
          <a:prstGeom prst="rect">
            <a:avLst/>
          </a:prstGeom>
          <a:noFill/>
        </p:spPr>
      </p:pic>
      <p:pic>
        <p:nvPicPr>
          <p:cNvPr id="6148" name="Picture 4" descr="C:\Users\ПК\Desktop\Фото группа № 10-осень по день матери\Новая папка\IMG_20161123_160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00174"/>
            <a:ext cx="1500198" cy="2500330"/>
          </a:xfrm>
          <a:prstGeom prst="rect">
            <a:avLst/>
          </a:prstGeom>
          <a:noFill/>
        </p:spPr>
      </p:pic>
      <p:pic>
        <p:nvPicPr>
          <p:cNvPr id="6149" name="Picture 5" descr="C:\Users\ПК\Desktop\Фото группа № 10-осень по день матери\Новая папка\IMG_20161123_16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000108"/>
            <a:ext cx="1714512" cy="2857520"/>
          </a:xfrm>
          <a:prstGeom prst="rect">
            <a:avLst/>
          </a:prstGeom>
          <a:noFill/>
        </p:spPr>
      </p:pic>
      <p:pic>
        <p:nvPicPr>
          <p:cNvPr id="6150" name="Picture 6" descr="C:\Users\ПК\Desktop\Фото группа № 10-осень по день матери\Новая папка\IMG_20161123_1601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143380"/>
            <a:ext cx="1371610" cy="2286016"/>
          </a:xfrm>
          <a:prstGeom prst="rect">
            <a:avLst/>
          </a:prstGeom>
          <a:noFill/>
        </p:spPr>
      </p:pic>
      <p:pic>
        <p:nvPicPr>
          <p:cNvPr id="6151" name="Picture 7" descr="C:\Users\ПК\Desktop\Фото группа № 10-осень по день матери\Новая папка\IMG_20161123_16050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4071942"/>
            <a:ext cx="1428760" cy="2381266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>
            <a:off x="2143108" y="4357694"/>
            <a:ext cx="4500594" cy="221457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 важна,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 нужна,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 – наука,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Мыслить учит нас она.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248</TotalTime>
  <Words>312</Words>
  <PresentationFormat>Экран (4:3)</PresentationFormat>
  <Paragraphs>70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казенное дошкольное образовательное учреждение  города Новосибирска  «Детский сад №16 комбинированного вида»</vt:lpstr>
      <vt:lpstr>Слайд 2</vt:lpstr>
      <vt:lpstr>    Здравствуйте,                                       мы пришли!</vt:lpstr>
      <vt:lpstr>Утренняя гимнастика</vt:lpstr>
      <vt:lpstr>Закаливающие процедуры</vt:lpstr>
      <vt:lpstr>Завтрак </vt:lpstr>
      <vt:lpstr>Соляная пещера</vt:lpstr>
      <vt:lpstr>Музыкальное занятие</vt:lpstr>
      <vt:lpstr>ФЭМП</vt:lpstr>
      <vt:lpstr>Прогулка</vt:lpstr>
      <vt:lpstr>Предобеденная (можно перед или после ужина) музыкальная разминка (по Радыновой)</vt:lpstr>
      <vt:lpstr>Обед </vt:lpstr>
      <vt:lpstr>СОНЧАС</vt:lpstr>
      <vt:lpstr>Бодрящая гимнастика и закаливающие процедуры</vt:lpstr>
      <vt:lpstr>Подготовка к полднику</vt:lpstr>
      <vt:lpstr>Полдник </vt:lpstr>
      <vt:lpstr>Совместная и индивидуальная деятельность</vt:lpstr>
      <vt:lpstr>Ужин </vt:lpstr>
      <vt:lpstr>Сюжетно-ролевые игры по выбору                                              детей</vt:lpstr>
      <vt:lpstr>Слайд 20</vt:lpstr>
      <vt:lpstr>Слайд 21</vt:lpstr>
      <vt:lpstr>До свиданья, детский сад! До утра!!!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города Новосибирска  «Детский сад №16 комбинированного вида»</dc:title>
  <dc:creator>ПК</dc:creator>
  <cp:lastModifiedBy>ПК</cp:lastModifiedBy>
  <cp:revision>41</cp:revision>
  <dcterms:created xsi:type="dcterms:W3CDTF">2016-11-24T07:40:04Z</dcterms:created>
  <dcterms:modified xsi:type="dcterms:W3CDTF">2016-11-28T13:46:42Z</dcterms:modified>
</cp:coreProperties>
</file>