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7" r:id="rId4"/>
    <p:sldId id="258" r:id="rId5"/>
    <p:sldId id="260" r:id="rId6"/>
    <p:sldId id="259" r:id="rId7"/>
    <p:sldId id="286" r:id="rId8"/>
    <p:sldId id="288" r:id="rId9"/>
    <p:sldId id="262" r:id="rId10"/>
    <p:sldId id="269" r:id="rId11"/>
    <p:sldId id="287" r:id="rId12"/>
    <p:sldId id="263" r:id="rId13"/>
    <p:sldId id="266" r:id="rId14"/>
    <p:sldId id="264" r:id="rId15"/>
    <p:sldId id="265" r:id="rId16"/>
    <p:sldId id="267" r:id="rId17"/>
    <p:sldId id="261" r:id="rId18"/>
    <p:sldId id="268" r:id="rId19"/>
    <p:sldId id="290" r:id="rId20"/>
    <p:sldId id="291" r:id="rId21"/>
    <p:sldId id="277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муниципальное казенное дошкольное образовательное </a:t>
            </a:r>
            <a:r>
              <a:rPr lang="ru-RU" sz="1400" dirty="0" smtClean="0"/>
              <a:t>учреждение города Новосибирска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«Детский сад №16 комбинированного вида»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  <a:gradFill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БЕЗОПАСНОСТЬ НА ДОРОГАХ.</a:t>
            </a:r>
          </a:p>
          <a:p>
            <a:pPr algn="ctr">
              <a:buNone/>
            </a:pPr>
            <a:r>
              <a:rPr lang="ru-RU" dirty="0" smtClean="0"/>
              <a:t>ПАМЯТКА ДЛЯ ДОШКОЛЬНИКОВ</a:t>
            </a:r>
          </a:p>
          <a:p>
            <a:pPr algn="ctr">
              <a:buNone/>
            </a:pPr>
            <a:r>
              <a:rPr lang="ru-RU" dirty="0" smtClean="0"/>
              <a:t>и</a:t>
            </a:r>
            <a:r>
              <a:rPr lang="ru-RU" dirty="0" smtClean="0"/>
              <a:t> их родителей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воспитатель высшей категории  </a:t>
            </a:r>
            <a:r>
              <a:rPr lang="ru-RU" dirty="0" err="1" smtClean="0"/>
              <a:t>Шерстнева</a:t>
            </a:r>
            <a:r>
              <a:rPr lang="ru-RU" dirty="0" smtClean="0"/>
              <a:t> Г.В.</a:t>
            </a:r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Переход перекрестка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r">
              <a:buNone/>
            </a:pPr>
            <a:r>
              <a:rPr lang="ru-RU" sz="2000" dirty="0" smtClean="0"/>
              <a:t>Чтобы вы на перекрестке</a:t>
            </a:r>
            <a:br>
              <a:rPr lang="ru-RU" sz="2000" dirty="0" smtClean="0"/>
            </a:br>
            <a:r>
              <a:rPr lang="ru-RU" sz="2000" dirty="0" smtClean="0"/>
              <a:t>Под машину не попали,</a:t>
            </a:r>
            <a:br>
              <a:rPr lang="ru-RU" sz="2000" dirty="0" smtClean="0"/>
            </a:br>
            <a:r>
              <a:rPr lang="ru-RU" sz="2000" dirty="0" smtClean="0"/>
              <a:t>Тут совсем все очень просто:</a:t>
            </a:r>
            <a:br>
              <a:rPr lang="ru-RU" sz="2000" dirty="0" smtClean="0"/>
            </a:br>
            <a:r>
              <a:rPr lang="ru-RU" sz="2000" dirty="0" smtClean="0"/>
              <a:t>Избегай диагонали.</a:t>
            </a:r>
            <a:br>
              <a:rPr lang="ru-RU" sz="2000" dirty="0" smtClean="0"/>
            </a:br>
            <a:r>
              <a:rPr lang="ru-RU" sz="2000" dirty="0" smtClean="0"/>
              <a:t>А иди по светофору,</a:t>
            </a:r>
            <a:br>
              <a:rPr lang="ru-RU" sz="2000" dirty="0" smtClean="0"/>
            </a:br>
            <a:r>
              <a:rPr lang="ru-RU" sz="2000" dirty="0" smtClean="0"/>
              <a:t>Только на зеленый свет.</a:t>
            </a:r>
            <a:br>
              <a:rPr lang="ru-RU" sz="2000" dirty="0" smtClean="0"/>
            </a:br>
            <a:r>
              <a:rPr lang="ru-RU" sz="2000" dirty="0" smtClean="0"/>
              <a:t>Дольше так, но безопасней!</a:t>
            </a:r>
            <a:br>
              <a:rPr lang="ru-RU" sz="2000" dirty="0" smtClean="0"/>
            </a:br>
            <a:r>
              <a:rPr lang="ru-RU" sz="2000" dirty="0" smtClean="0"/>
              <a:t>И другого пути нет.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к правильно переходить перекрест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5143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Автобус на остановке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Надо </a:t>
            </a:r>
            <a:r>
              <a:rPr lang="ru-RU" sz="2000" dirty="0" smtClean="0"/>
              <a:t>обойти автобус?</a:t>
            </a:r>
            <a:br>
              <a:rPr lang="ru-RU" sz="2000" dirty="0" smtClean="0"/>
            </a:br>
            <a:r>
              <a:rPr lang="ru-RU" sz="2000" dirty="0" smtClean="0"/>
              <a:t>Знай, тут правило одно:</a:t>
            </a:r>
            <a:br>
              <a:rPr lang="ru-RU" sz="2000" dirty="0" smtClean="0"/>
            </a:br>
            <a:r>
              <a:rPr lang="ru-RU" sz="2000" dirty="0" smtClean="0"/>
              <a:t>Обходи автобус сзади.</a:t>
            </a:r>
            <a:br>
              <a:rPr lang="ru-RU" sz="2000" dirty="0" smtClean="0"/>
            </a:br>
            <a:r>
              <a:rPr lang="ru-RU" sz="2000" dirty="0" smtClean="0"/>
              <a:t>Спереди – запрещено!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malishi74.ru/content/Photo%20for%20topics/pravila_dorozhnogo_dvizheniya_dlya_detej/avtobus_na_ostanovk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714356"/>
            <a:ext cx="40719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ndia.ru/text/78/580/images/image003_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53578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Место остановки автобуса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              </a:t>
            </a:r>
            <a:r>
              <a:rPr lang="ru-RU" sz="2000" dirty="0" smtClean="0"/>
              <a:t> </a:t>
            </a:r>
            <a:r>
              <a:rPr lang="ru-RU" sz="2000" dirty="0" smtClean="0"/>
              <a:t>Буква “А” в квадрате желтом,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Значит</a:t>
            </a:r>
            <a:r>
              <a:rPr lang="ru-RU" sz="2000" dirty="0" smtClean="0"/>
              <a:t>, это – остановка.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На </a:t>
            </a:r>
            <a:r>
              <a:rPr lang="ru-RU" sz="2000" dirty="0" smtClean="0"/>
              <a:t>скамейке посиди,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И </a:t>
            </a:r>
            <a:r>
              <a:rPr lang="ru-RU" sz="2000" dirty="0" smtClean="0"/>
              <a:t>автобус подожди.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Если </a:t>
            </a:r>
            <a:r>
              <a:rPr lang="ru-RU" sz="2000" dirty="0" smtClean="0"/>
              <a:t>ты на </a:t>
            </a:r>
            <a:r>
              <a:rPr lang="ru-RU" sz="2000" dirty="0" smtClean="0"/>
              <a:t>остановке</a:t>
            </a:r>
          </a:p>
          <a:p>
            <a:pPr>
              <a:buNone/>
            </a:pPr>
            <a:r>
              <a:rPr lang="ru-RU" sz="2000" dirty="0" smtClean="0"/>
              <a:t>Ждешь </a:t>
            </a:r>
            <a:r>
              <a:rPr lang="ru-RU" sz="2000" dirty="0" smtClean="0"/>
              <a:t>автобусной </a:t>
            </a:r>
            <a:r>
              <a:rPr lang="ru-RU" sz="2000" dirty="0" smtClean="0"/>
              <a:t>парковки,</a:t>
            </a:r>
          </a:p>
          <a:p>
            <a:pPr>
              <a:buNone/>
            </a:pPr>
            <a:r>
              <a:rPr lang="ru-RU" sz="2000" dirty="0" smtClean="0"/>
              <a:t>Наш </a:t>
            </a:r>
            <a:r>
              <a:rPr lang="ru-RU" sz="2000" dirty="0" smtClean="0"/>
              <a:t>совет для </a:t>
            </a:r>
            <a:r>
              <a:rPr lang="ru-RU" sz="2000" dirty="0" smtClean="0"/>
              <a:t>детворы:</a:t>
            </a:r>
          </a:p>
          <a:p>
            <a:pPr>
              <a:buNone/>
            </a:pPr>
            <a:r>
              <a:rPr lang="ru-RU" sz="2000" dirty="0" smtClean="0"/>
              <a:t>здесь </a:t>
            </a:r>
            <a:r>
              <a:rPr lang="ru-RU" sz="2000" dirty="0" smtClean="0"/>
              <a:t>не место для игры.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Как нужно ждать автобуса на остановке -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нельзя себя вести на остановк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29066"/>
            <a:ext cx="4214842" cy="252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играйте на проезжей части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 Гуляй </a:t>
            </a:r>
            <a:r>
              <a:rPr lang="ru-RU" sz="2400" dirty="0" smtClean="0"/>
              <a:t>всегда ты во дворе –</a:t>
            </a:r>
            <a:br>
              <a:rPr lang="ru-RU" sz="2400" dirty="0" smtClean="0"/>
            </a:br>
            <a:r>
              <a:rPr lang="ru-RU" sz="2400" dirty="0" smtClean="0"/>
              <a:t>Не бегай на дорогу!</a:t>
            </a:r>
            <a:br>
              <a:rPr lang="ru-RU" sz="2400" dirty="0" smtClean="0"/>
            </a:br>
            <a:r>
              <a:rPr lang="ru-RU" sz="2400" dirty="0" smtClean="0"/>
              <a:t>Площадки есть - там детворе</a:t>
            </a:r>
            <a:br>
              <a:rPr lang="ru-RU" sz="2400" dirty="0" smtClean="0"/>
            </a:br>
            <a:r>
              <a:rPr lang="ru-RU" sz="2400" dirty="0" smtClean="0"/>
              <a:t>Для игр места много.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Следуйте</a:t>
            </a:r>
            <a:r>
              <a:rPr lang="ru-RU" sz="2000" dirty="0" smtClean="0"/>
              <a:t>, дети, правилам этим:</a:t>
            </a:r>
            <a:br>
              <a:rPr lang="ru-RU" sz="2000" dirty="0" smtClean="0"/>
            </a:br>
            <a:r>
              <a:rPr lang="ru-RU" sz="2000" dirty="0" smtClean="0"/>
              <a:t>Играть на дороге не следует детям!</a:t>
            </a:r>
            <a:br>
              <a:rPr lang="ru-RU" sz="2000" dirty="0" smtClean="0"/>
            </a:br>
            <a:r>
              <a:rPr lang="ru-RU" sz="2000" dirty="0" smtClean="0"/>
              <a:t>Лишь во дворе и на детской площадке</a:t>
            </a:r>
            <a:br>
              <a:rPr lang="ru-RU" sz="2000" dirty="0" smtClean="0"/>
            </a:br>
            <a:r>
              <a:rPr lang="ru-RU" sz="2000" dirty="0" smtClean="0"/>
              <a:t>Можете мяч вы гонять без оглядки.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primarygames.com/holidays/valentines/games/valentinehunt/images/game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3989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337/000805fe-a993cea6/hello_html_328ec7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27046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heaclub.ru/images/heaclub/2016/02/7ded387e7e95104b00a6172c6e8203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429132"/>
            <a:ext cx="2762216" cy="1854138"/>
          </a:xfrm>
          <a:prstGeom prst="rect">
            <a:avLst/>
          </a:prstGeom>
          <a:noFill/>
        </p:spPr>
      </p:pic>
      <p:pic>
        <p:nvPicPr>
          <p:cNvPr id="8" name="Рисунок 7" descr="http://trv-market.ru/published/publicdata/TRVMARKET/attachments/SC/images/deti-na-doro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928802"/>
            <a:ext cx="30718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Выезд со двора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                               Если </a:t>
            </a:r>
            <a:r>
              <a:rPr lang="ru-RU" sz="2000" dirty="0" smtClean="0"/>
              <a:t>видишь, что машина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Выезжает </a:t>
            </a:r>
            <a:r>
              <a:rPr lang="ru-RU" sz="2000" dirty="0" smtClean="0"/>
              <a:t>со двора.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Для </a:t>
            </a:r>
            <a:r>
              <a:rPr lang="ru-RU" sz="2000" dirty="0" smtClean="0"/>
              <a:t>сомненья нет причины: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Пропустите</a:t>
            </a:r>
            <a:r>
              <a:rPr lang="ru-RU" sz="2000" dirty="0" smtClean="0"/>
              <a:t>, детвора.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к нужно вести себя у выезда со дво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5214974" cy="38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Игра на дороге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Если </a:t>
            </a:r>
            <a:r>
              <a:rPr lang="ru-RU" sz="2000" dirty="0" smtClean="0"/>
              <a:t>куклу или мячик на дорогу уронили,</a:t>
            </a:r>
            <a:br>
              <a:rPr lang="ru-RU" sz="2000" dirty="0" smtClean="0"/>
            </a:br>
            <a:r>
              <a:rPr lang="ru-RU" sz="2000" dirty="0" smtClean="0"/>
              <a:t>Там, где часто проезжают быстрые автомобили,</a:t>
            </a:r>
            <a:br>
              <a:rPr lang="ru-RU" sz="2000" dirty="0" smtClean="0"/>
            </a:br>
            <a:r>
              <a:rPr lang="ru-RU" sz="2000" dirty="0" smtClean="0"/>
              <a:t>То не надо за игрушкой вам бросаться на дорогу.</a:t>
            </a:r>
            <a:br>
              <a:rPr lang="ru-RU" sz="2000" dirty="0" smtClean="0"/>
            </a:br>
            <a:r>
              <a:rPr lang="ru-RU" sz="2000" dirty="0" smtClean="0"/>
              <a:t>Лучше к взрослым обратиться, ведь они всегда помогут.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malishi74.ru/content/Photo%20for%20topics/pravila_dorozhnogo_dvizheniya_dlya_detej/igra_na_doro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ds02.infourok.ru/uploads/ex/032e/000805f5-d2cda795/hello_html_5379c9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588037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Велосипед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Думаешь</a:t>
            </a:r>
            <a:r>
              <a:rPr lang="ru-RU" sz="2000" dirty="0" smtClean="0"/>
              <a:t>, велосипед</a:t>
            </a:r>
            <a:br>
              <a:rPr lang="ru-RU" sz="2000" dirty="0" smtClean="0"/>
            </a:br>
            <a:r>
              <a:rPr lang="ru-RU" sz="2000" dirty="0" smtClean="0"/>
              <a:t>Настоящий транспорт? Нет!</a:t>
            </a:r>
            <a:br>
              <a:rPr lang="ru-RU" sz="2000" dirty="0" smtClean="0"/>
            </a:br>
            <a:r>
              <a:rPr lang="ru-RU" sz="2000" dirty="0" smtClean="0"/>
              <a:t>Помни: на проезжей части</a:t>
            </a:r>
            <a:br>
              <a:rPr lang="ru-RU" sz="2000" dirty="0" smtClean="0"/>
            </a:br>
            <a:r>
              <a:rPr lang="ru-RU" sz="2000" dirty="0" smtClean="0"/>
              <a:t>Трудно избежать несчастья!</a:t>
            </a:r>
            <a:br>
              <a:rPr lang="ru-RU" sz="2000" dirty="0" smtClean="0"/>
            </a:br>
            <a:r>
              <a:rPr lang="ru-RU" sz="2000" dirty="0" smtClean="0"/>
              <a:t>Если есть велосипед,</a:t>
            </a:r>
            <a:br>
              <a:rPr lang="ru-RU" sz="2000" dirty="0" smtClean="0"/>
            </a:br>
            <a:r>
              <a:rPr lang="ru-RU" sz="2000" dirty="0" smtClean="0"/>
              <a:t>Но, не дорос до нужных лет,</a:t>
            </a:r>
            <a:br>
              <a:rPr lang="ru-RU" sz="2000" dirty="0" smtClean="0"/>
            </a:br>
            <a:r>
              <a:rPr lang="ru-RU" sz="2000" dirty="0" smtClean="0"/>
              <a:t>Катайся лучше во дворе.</a:t>
            </a:r>
            <a:br>
              <a:rPr lang="ru-RU" sz="2000" dirty="0" smtClean="0"/>
            </a:br>
            <a:r>
              <a:rPr lang="ru-RU" sz="2000" dirty="0" smtClean="0"/>
              <a:t>Там безопасно детворе.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http://irkschool6.ru/wp-content/uploads/2014/11/road_traffic_for_children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Проселочная дорога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Если </a:t>
            </a:r>
            <a:r>
              <a:rPr lang="ru-RU" sz="2000" dirty="0" smtClean="0"/>
              <a:t>ты за городом: тротуара нет.</a:t>
            </a:r>
            <a:br>
              <a:rPr lang="ru-RU" sz="2000" dirty="0" smtClean="0"/>
            </a:br>
            <a:r>
              <a:rPr lang="ru-RU" sz="2000" dirty="0" smtClean="0"/>
              <a:t>Как идти нам правильно, кто же даст ответ?</a:t>
            </a:r>
            <a:br>
              <a:rPr lang="ru-RU" sz="2000" dirty="0" smtClean="0"/>
            </a:br>
            <a:r>
              <a:rPr lang="ru-RU" sz="2000" dirty="0" smtClean="0"/>
              <a:t>Слева по обочине должен ты идти.</a:t>
            </a:r>
            <a:br>
              <a:rPr lang="ru-RU" sz="2000" dirty="0" smtClean="0"/>
            </a:br>
            <a:r>
              <a:rPr lang="ru-RU" sz="2000" dirty="0" smtClean="0"/>
              <a:t>Видишь встречный транспорт - в сторону уйди.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Как правильно идти пешком по проселочной доро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5143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Зимние забавы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      Санки</a:t>
            </a:r>
            <a:r>
              <a:rPr lang="ru-RU" sz="2000" dirty="0" smtClean="0"/>
              <a:t>, лыжи и коньки</a:t>
            </a:r>
            <a:br>
              <a:rPr lang="ru-RU" sz="2000" dirty="0" smtClean="0"/>
            </a:br>
            <a:r>
              <a:rPr lang="ru-RU" sz="2000" dirty="0" smtClean="0"/>
              <a:t>                                    Скрасят </a:t>
            </a:r>
            <a:r>
              <a:rPr lang="ru-RU" sz="2000" dirty="0" smtClean="0"/>
              <a:t>зимние деньки.</a:t>
            </a:r>
            <a:br>
              <a:rPr lang="ru-RU" sz="2000" dirty="0" smtClean="0"/>
            </a:br>
            <a:r>
              <a:rPr lang="ru-RU" sz="2000" dirty="0" smtClean="0"/>
              <a:t>                                    Но </a:t>
            </a:r>
            <a:r>
              <a:rPr lang="ru-RU" sz="2000" dirty="0" smtClean="0"/>
              <a:t>кататься, это ясно,</a:t>
            </a:r>
            <a:br>
              <a:rPr lang="ru-RU" sz="2000" dirty="0" smtClean="0"/>
            </a:br>
            <a:r>
              <a:rPr lang="ru-RU" sz="2000" dirty="0" smtClean="0"/>
              <a:t>                                    Нужно </a:t>
            </a:r>
            <a:r>
              <a:rPr lang="ru-RU" sz="2000" dirty="0" smtClean="0"/>
              <a:t>в месте безопасном.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mognovse.ru/mogno/604/603794/603794_html_m75d8cd8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00241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63.r.photoshare.ru/00632/006083db54e6df9c08031bdd5f4d2de1b113295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00438"/>
            <a:ext cx="2428156" cy="28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1.tchkcdn.com/g2-xCSVaqe4xQgCXrdaIc4OvA/news/640x480/f/0/1-0-6-0-5060/unian_2594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14554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РЕБЁНОК  -  ПАССАЖИР легкового автомобиля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  Садись в детское кресло! </a:t>
            </a:r>
          </a:p>
          <a:p>
            <a:pPr>
              <a:buFontTx/>
              <a:buChar char="-"/>
            </a:pPr>
            <a:r>
              <a:rPr lang="ru-RU" i="1" dirty="0" smtClean="0"/>
              <a:t>Пристегнись ремнём безопасности!</a:t>
            </a:r>
          </a:p>
          <a:p>
            <a:pPr>
              <a:buFontTx/>
              <a:buChar char="-"/>
            </a:pPr>
            <a:r>
              <a:rPr lang="ru-RU" dirty="0" smtClean="0"/>
              <a:t>Не садись на колени к взрослым!</a:t>
            </a:r>
          </a:p>
          <a:p>
            <a:pPr>
              <a:buNone/>
            </a:pPr>
            <a:r>
              <a:rPr lang="ru-RU" dirty="0" smtClean="0"/>
              <a:t>    При аварии тебя могут придавить.</a:t>
            </a:r>
          </a:p>
          <a:p>
            <a:pPr>
              <a:buFontTx/>
              <a:buChar char="-"/>
            </a:pPr>
            <a:r>
              <a:rPr lang="ru-RU" i="1" dirty="0" smtClean="0"/>
              <a:t>Не стой за спиной водителя между спинками передних сидений!</a:t>
            </a:r>
          </a:p>
          <a:p>
            <a:pPr>
              <a:buFontTx/>
              <a:buChar char="-"/>
            </a:pPr>
            <a:r>
              <a:rPr lang="ru-RU" dirty="0" smtClean="0"/>
              <a:t>Не отвлекай водителя во время движения! </a:t>
            </a:r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4" name="Содержимое 3" descr="http://www.edu42.ru/sites/ds198/files/2014/03/%D0%91%D0%B0%D0%BD%D0%BD%D0%B5%D1%80-%D0%9F%D0%94%D0%94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5009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РЕБЕНОК – ПАССАЖИР общественного транспорта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Прежде чем сесть в транспорт, подожди пока выйдут пассажиры</a:t>
            </a:r>
          </a:p>
          <a:p>
            <a:pPr>
              <a:buFontTx/>
              <a:buChar char="-"/>
            </a:pPr>
            <a:r>
              <a:rPr lang="ru-RU" dirty="0" smtClean="0"/>
              <a:t>Заходи в транспорт по очереди – не мешай другим</a:t>
            </a:r>
          </a:p>
          <a:p>
            <a:pPr>
              <a:buFontTx/>
              <a:buChar char="-"/>
            </a:pPr>
            <a:r>
              <a:rPr lang="ru-RU" dirty="0" smtClean="0"/>
              <a:t>Уступи в транспорте место пожилым людям</a:t>
            </a:r>
          </a:p>
          <a:p>
            <a:pPr>
              <a:buFontTx/>
              <a:buChar char="-"/>
            </a:pPr>
            <a:r>
              <a:rPr lang="ru-RU" dirty="0" smtClean="0"/>
              <a:t>Во время движения крепко держись за поручни</a:t>
            </a:r>
          </a:p>
          <a:p>
            <a:pPr>
              <a:buFontTx/>
              <a:buChar char="-"/>
            </a:pPr>
            <a:r>
              <a:rPr lang="ru-RU" dirty="0" smtClean="0"/>
              <a:t>Не стой у дверей во время движения</a:t>
            </a:r>
          </a:p>
          <a:p>
            <a:pPr>
              <a:buFontTx/>
              <a:buChar char="-"/>
            </a:pPr>
            <a:r>
              <a:rPr lang="ru-RU" dirty="0" smtClean="0"/>
              <a:t>Транспорт на остановке нельзя обходить ни сзади, ни спереди. Дождись, пока он уедет.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Рекомендации для родителей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1. При движении по тротуару: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придерживайтесь правой стороны тротуара;</a:t>
            </a:r>
          </a:p>
          <a:p>
            <a:pPr>
              <a:buNone/>
            </a:pPr>
            <a:r>
              <a:rPr lang="ru-RU" dirty="0" smtClean="0"/>
              <a:t>- не ведите ребенка по краю тротуара: взрослый должен находиться со стороны проезжей части;</a:t>
            </a:r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b="1" dirty="0" smtClean="0"/>
              <a:t>При ожидании общественного транспорта: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стойте вместе с детьми только на посадочных площадках, а при их </a:t>
            </a:r>
            <a:r>
              <a:rPr lang="ru-RU" dirty="0" smtClean="0"/>
              <a:t>отсутствии на </a:t>
            </a:r>
            <a:r>
              <a:rPr lang="ru-RU" dirty="0" smtClean="0"/>
              <a:t>тротуаре или обочине.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smtClean="0"/>
              <a:t>Готовясь перейти дорогу: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остановитесь или замедлите движение, осмотрите проезжую часть;</a:t>
            </a:r>
          </a:p>
          <a:p>
            <a:pPr>
              <a:buNone/>
            </a:pPr>
            <a:r>
              <a:rPr lang="ru-RU" dirty="0" smtClean="0"/>
              <a:t>- привлеките ребенка к наблюдению за обстановкой на дороге;</a:t>
            </a:r>
          </a:p>
          <a:p>
            <a:pPr>
              <a:buNone/>
            </a:pPr>
            <a:r>
              <a:rPr lang="ru-RU" dirty="0" smtClean="0"/>
              <a:t>- подчеркивайте свои движения: поворот головы для осмотра улицы, остановку для осмотра дороги, остановку для пропуска автомобилей;</a:t>
            </a:r>
          </a:p>
          <a:p>
            <a:pPr>
              <a:buNone/>
            </a:pPr>
            <a:r>
              <a:rPr lang="ru-RU" dirty="0" smtClean="0"/>
              <a:t>- учите ребенка различать приближающиеся транспортные средства;</a:t>
            </a:r>
          </a:p>
          <a:p>
            <a:pPr>
              <a:buNone/>
            </a:pPr>
            <a:r>
              <a:rPr lang="ru-RU" dirty="0" smtClean="0"/>
              <a:t>- не </a:t>
            </a:r>
            <a:r>
              <a:rPr lang="ru-RU" dirty="0" smtClean="0"/>
              <a:t>стойте с ребенком на краю тротуара, так как при проезде транспортного средство может зацепить, сбить, наехать задними колесами;</a:t>
            </a:r>
          </a:p>
          <a:p>
            <a:pPr>
              <a:buNone/>
            </a:pPr>
            <a:r>
              <a:rPr lang="ru-RU" dirty="0" smtClean="0"/>
              <a:t>- неоднократно показывайте ребенку, как транспортное средство останавливается у перехода, как оно движется по инерции.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4. </a:t>
            </a:r>
            <a:r>
              <a:rPr lang="ru-RU" b="1" dirty="0" smtClean="0"/>
              <a:t>При выходе из дома: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сразу обратите внимание ребенка на движение транспортных средств у подъезда и вместе посмотрите, не приближается ли к вам автомобиль, мотоцикл, мопед, велосипед;</a:t>
            </a:r>
          </a:p>
          <a:p>
            <a:pPr>
              <a:buNone/>
            </a:pPr>
            <a:r>
              <a:rPr lang="ru-RU" dirty="0" smtClean="0"/>
              <a:t>- если у подъезда стоят транспортные средства или растут деревья, закрывающие обзор, приостановите свое движение и </a:t>
            </a:r>
            <a:r>
              <a:rPr lang="ru-RU" dirty="0" err="1" smtClean="0"/>
              <a:t>оглянитесьнет</a:t>
            </a:r>
            <a:r>
              <a:rPr lang="ru-RU" dirty="0" smtClean="0"/>
              <a:t> ли за препятствием опасности.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5. При переходе проезжей части: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переходите дорогу только по пешеходным переходам или на перекрестках по отмеченной </a:t>
            </a:r>
            <a:r>
              <a:rPr lang="ru-RU" dirty="0" err="1" smtClean="0"/>
              <a:t>линиизебре</a:t>
            </a:r>
            <a:r>
              <a:rPr lang="ru-RU" dirty="0" smtClean="0"/>
              <a:t>, иначе ребенок привыкнет переходить где придется;</a:t>
            </a:r>
          </a:p>
          <a:p>
            <a:pPr>
              <a:buNone/>
            </a:pPr>
            <a:r>
              <a:rPr lang="ru-RU" dirty="0" smtClean="0"/>
              <a:t>- не спешите и не бегите; переходите дорогу всегда размеренным шагом;</a:t>
            </a:r>
          </a:p>
          <a:p>
            <a:pPr>
              <a:buNone/>
            </a:pPr>
            <a:r>
              <a:rPr lang="ru-RU" dirty="0" smtClean="0"/>
              <a:t>- не переходите дорогу наискосок; подчеркивайте, показывайте и рассказывайте ребенку каждый раз, что идете строго поперек улицы, что это делается для лучшего наблюдения за авто -, </a:t>
            </a:r>
            <a:r>
              <a:rPr lang="ru-RU" dirty="0" err="1" smtClean="0"/>
              <a:t>мототранспортными</a:t>
            </a:r>
            <a:r>
              <a:rPr lang="ru-RU" dirty="0" smtClean="0"/>
              <a:t> средствами;</a:t>
            </a:r>
          </a:p>
          <a:p>
            <a:pPr>
              <a:buNone/>
            </a:pPr>
            <a:r>
              <a:rPr lang="ru-RU" dirty="0" smtClean="0"/>
              <a:t>- не торопитесь переходить дорогу, если на другой стороне вы увидели друзей, родственников, знакомых. Не спешите и не бегите к ним, внушите ребенку, что это опасно;</a:t>
            </a:r>
          </a:p>
          <a:p>
            <a:pPr>
              <a:buNone/>
            </a:pPr>
            <a:r>
              <a:rPr lang="ru-RU" dirty="0" smtClean="0"/>
              <a:t>- не начинайте переходить улицу, по которой редко проезжает транспорт, не посмотрев вокруг;</a:t>
            </a:r>
          </a:p>
          <a:p>
            <a:pPr>
              <a:buNone/>
            </a:pPr>
            <a:r>
              <a:rPr lang="ru-RU" dirty="0" smtClean="0"/>
              <a:t>- объясните ребенку, что автомобили могут неожиданно выехать из переулка, со двора дома;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6. При посадке и высадке из общественного транспорта: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выходите впереди ребенка, так как малыш может упасть, а ребенок постарше может выбежать из-за стоящего транспорта на проезжую часть;</a:t>
            </a:r>
          </a:p>
          <a:p>
            <a:pPr>
              <a:buNone/>
            </a:pPr>
            <a:r>
              <a:rPr lang="ru-RU" dirty="0" smtClean="0"/>
              <a:t>- подходите для посадки к двери транспортного средства только после полной остановки: ребенок, как и взрослый, может оступиться и попасть под колеса;</a:t>
            </a:r>
          </a:p>
          <a:p>
            <a:pPr>
              <a:buNone/>
            </a:pPr>
            <a:r>
              <a:rPr lang="ru-RU" dirty="0" smtClean="0"/>
              <a:t>- 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 транспортного средства;</a:t>
            </a:r>
          </a:p>
          <a:p>
            <a:pPr>
              <a:buNone/>
            </a:pPr>
            <a:r>
              <a:rPr lang="ru-RU" dirty="0" smtClean="0"/>
              <a:t>- научите ребенка быть внимательным в зоне </a:t>
            </a:r>
            <a:r>
              <a:rPr lang="ru-RU" dirty="0" smtClean="0"/>
              <a:t>остановке особо </a:t>
            </a:r>
            <a:r>
              <a:rPr lang="ru-RU" dirty="0" smtClean="0"/>
              <a:t>опасном месте для него: стоящий автобус сокращает обзор дороги в этой зоне.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7. При движении автомобиля: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креслом;</a:t>
            </a:r>
          </a:p>
          <a:p>
            <a:pPr>
              <a:buNone/>
            </a:pPr>
            <a:r>
              <a:rPr lang="ru-RU" dirty="0" smtClean="0"/>
              <a:t>- не разрешайте малолетнему ребенку во время движения стоять на заднем сиденье: при столкновении или внезапной остановке он может перелететь через спинку сиденья и удариться о переднее стекло;</a:t>
            </a:r>
          </a:p>
          <a:p>
            <a:pPr>
              <a:buNone/>
            </a:pPr>
            <a:r>
              <a:rPr lang="ru-RU" dirty="0" smtClean="0"/>
              <a:t>- не разрешайте детям находиться в автомобиле без присмотра.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ДОРОГИЕ РОДИТЕЛИ, ЗНАЙТЕ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 моменту поступления ребенка в школу он должен усвоить и соблюдать следующие </a:t>
            </a:r>
            <a:r>
              <a:rPr lang="ru-RU" b="1" i="1" dirty="0" smtClean="0"/>
              <a:t>правила поведения на улице и в транспорте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играй только в стороне от дороги;</a:t>
            </a:r>
            <a:br>
              <a:rPr lang="ru-RU" dirty="0" smtClean="0"/>
            </a:br>
            <a:r>
              <a:rPr lang="ru-RU" dirty="0" smtClean="0"/>
              <a:t>- переходи улицу там, где обозначены указатели перехода, где их нет — на перекрестках по линии тротуаров;</a:t>
            </a:r>
            <a:br>
              <a:rPr lang="ru-RU" dirty="0" smtClean="0"/>
            </a:br>
            <a:r>
              <a:rPr lang="ru-RU" dirty="0" smtClean="0"/>
              <a:t>- переходи улицу только шагом, не беги;</a:t>
            </a:r>
            <a:br>
              <a:rPr lang="ru-RU" dirty="0" smtClean="0"/>
            </a:br>
            <a:r>
              <a:rPr lang="ru-RU" dirty="0" smtClean="0"/>
              <a:t>- следи за сигналами светофора, когда переходишь улицу;</a:t>
            </a:r>
            <a:br>
              <a:rPr lang="ru-RU" dirty="0" smtClean="0"/>
            </a:br>
            <a:r>
              <a:rPr lang="ru-RU" dirty="0" smtClean="0"/>
              <a:t>- посмотри при переходе улицы сначала налево, а потом направо;</a:t>
            </a:r>
            <a:br>
              <a:rPr lang="ru-RU" dirty="0" smtClean="0"/>
            </a:br>
            <a:r>
              <a:rPr lang="ru-RU" dirty="0" smtClean="0"/>
              <a:t>- не пересекай путь приближающемуся транспорту;</a:t>
            </a:r>
            <a:br>
              <a:rPr lang="ru-RU" dirty="0" smtClean="0"/>
            </a:br>
            <a:r>
              <a:rPr lang="ru-RU" dirty="0" smtClean="0"/>
              <a:t>- машины, стоящие на дороге у тротуара или обочины, всегда обходи так, чтобы был хороший обзор дороги, проезжей части;</a:t>
            </a:r>
            <a:br>
              <a:rPr lang="ru-RU" dirty="0" smtClean="0"/>
            </a:br>
            <a:r>
              <a:rPr lang="ru-RU" dirty="0" smtClean="0"/>
              <a:t>- трамвай всегда обходи спереди;</a:t>
            </a:r>
            <a:br>
              <a:rPr lang="ru-RU" dirty="0" smtClean="0"/>
            </a:br>
            <a:r>
              <a:rPr lang="ru-RU" dirty="0" smtClean="0"/>
              <a:t>- входи в любой вид транспорта и выходи из него только тогда, когда он стоит, нельзя прыгать на ходу;</a:t>
            </a:r>
            <a:br>
              <a:rPr lang="ru-RU" dirty="0" smtClean="0"/>
            </a:br>
            <a:r>
              <a:rPr lang="ru-RU" dirty="0" smtClean="0"/>
              <a:t>- входи в транспорт через задние двери, выходи только через передние;</a:t>
            </a:r>
            <a:br>
              <a:rPr lang="ru-RU" dirty="0" smtClean="0"/>
            </a:br>
            <a:r>
              <a:rPr lang="ru-RU" dirty="0" smtClean="0"/>
              <a:t>- не высовывайся из окна движущегося транспорта;</a:t>
            </a:r>
            <a:br>
              <a:rPr lang="ru-RU" dirty="0" smtClean="0"/>
            </a:br>
            <a:r>
              <a:rPr lang="ru-RU" dirty="0" smtClean="0"/>
              <a:t>- выходи из машины только с правой стороны, когда она подъехала к тротуару или обочине дороги;</a:t>
            </a:r>
            <a:br>
              <a:rPr lang="ru-RU" dirty="0" smtClean="0"/>
            </a:br>
            <a:r>
              <a:rPr lang="ru-RU" dirty="0" smtClean="0"/>
              <a:t>- не выезжай на велосипеде на проезжую часть;</a:t>
            </a:r>
            <a:br>
              <a:rPr lang="ru-RU" dirty="0" smtClean="0"/>
            </a:br>
            <a:r>
              <a:rPr lang="ru-RU" dirty="0" smtClean="0"/>
              <a:t>если ты потерялся на улице, не плачь, попроси прохожего взрослого или милиционера помочь тебе, назови свой домашний адрес.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Ребенок </a:t>
            </a:r>
            <a:r>
              <a:rPr lang="ru-RU" dirty="0" smtClean="0"/>
              <a:t>учится законам улицы, беря пример с вас, родителей, других взрослых.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Пусть </a:t>
            </a:r>
            <a:r>
              <a:rPr lang="ru-RU" dirty="0" smtClean="0"/>
              <a:t>ваш пример учит дисциплинированному поведению на улице не только вашего ребенка, но и других детей.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Переходите </a:t>
            </a:r>
            <a:r>
              <a:rPr lang="ru-RU" dirty="0" smtClean="0"/>
              <a:t>улицу в точном соответствии с правилами.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Старайтесь </a:t>
            </a:r>
            <a:r>
              <a:rPr lang="ru-RU" dirty="0" smtClean="0"/>
              <a:t>сделать все возможное, чтобы оградить детей от несчастных случаев на дорогах!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ped-kopilka.ru/upload/blogs/38830_358d36ab39485d5c167fd59677dbe589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35811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285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500990" cy="60722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трассам, улицам, проулкам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Машины едут взад-вперед.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ты выходишь на прогулку,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Теперь, мой друг, ты пешеход!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</a:t>
            </a:r>
            <a:r>
              <a:rPr lang="ru-RU" dirty="0" smtClean="0">
                <a:solidFill>
                  <a:schemeClr val="tx1"/>
                </a:solidFill>
              </a:rPr>
              <a:t>Машины </a:t>
            </a:r>
            <a:r>
              <a:rPr lang="ru-RU" dirty="0" smtClean="0">
                <a:solidFill>
                  <a:schemeClr val="tx1"/>
                </a:solidFill>
              </a:rPr>
              <a:t>едут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</a:t>
            </a:r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</a:rPr>
              <a:t>рулем водители сидят,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на дорогу сквозь стекло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</a:t>
            </a:r>
            <a:r>
              <a:rPr lang="ru-RU" dirty="0" smtClean="0">
                <a:solidFill>
                  <a:schemeClr val="tx1"/>
                </a:solidFill>
              </a:rPr>
              <a:t>Внимательно </a:t>
            </a:r>
            <a:r>
              <a:rPr lang="ru-RU" dirty="0" smtClean="0">
                <a:solidFill>
                  <a:schemeClr val="tx1"/>
                </a:solidFill>
              </a:rPr>
              <a:t>глядят.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Должны </a:t>
            </a:r>
            <a:r>
              <a:rPr lang="ru-RU" dirty="0" smtClean="0">
                <a:solidFill>
                  <a:schemeClr val="tx1"/>
                </a:solidFill>
              </a:rPr>
              <a:t>друг друга уважать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Водитель с пешеходом!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Друг другу не должны мешать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Быть вежливым «народом»!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Ходить </a:t>
            </a:r>
            <a:r>
              <a:rPr lang="ru-RU" dirty="0" smtClean="0">
                <a:solidFill>
                  <a:schemeClr val="tx1"/>
                </a:solidFill>
              </a:rPr>
              <a:t>по улице малыш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 smtClean="0">
                <a:solidFill>
                  <a:schemeClr val="tx1"/>
                </a:solidFill>
              </a:rPr>
              <a:t>должен в одиночку,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Идешь</a:t>
            </a:r>
            <a:r>
              <a:rPr lang="ru-RU" dirty="0" smtClean="0">
                <a:solidFill>
                  <a:schemeClr val="tx1"/>
                </a:solidFill>
              </a:rPr>
              <a:t>, бежишь или стоишь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Всегда ты </a:t>
            </a:r>
            <a:r>
              <a:rPr lang="ru-RU" dirty="0" smtClean="0">
                <a:solidFill>
                  <a:schemeClr val="tx1"/>
                </a:solidFill>
              </a:rPr>
              <a:t>за руку держись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Чтоб по улице гулять,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Надо правила все знать.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Правила дают ответ.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Где опасен путь, где нет.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http://www.chaikrc.ru/upload/medialibrary/1aa/1aa9f21079b9a089a867c9f6d5a79a4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42955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Знают дети с давних пор</a:t>
            </a:r>
            <a:br>
              <a:rPr lang="ru-RU" sz="2000" dirty="0" smtClean="0"/>
            </a:br>
            <a:r>
              <a:rPr lang="ru-RU" sz="2000" dirty="0" smtClean="0"/>
              <a:t>Добрый друг наш – </a:t>
            </a:r>
            <a:r>
              <a:rPr lang="ru-RU" sz="2000" dirty="0" smtClean="0">
                <a:solidFill>
                  <a:srgbClr val="FF0000"/>
                </a:solidFill>
              </a:rPr>
              <a:t>светофор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Нам его подскажет свет</a:t>
            </a:r>
            <a:br>
              <a:rPr lang="ru-RU" sz="2000" dirty="0" smtClean="0"/>
            </a:br>
            <a:r>
              <a:rPr lang="ru-RU" sz="2000" dirty="0" smtClean="0"/>
              <a:t>Путь свободен или нет.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Какой свет светофора разрешает идти?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55006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7" y="4572009"/>
          <a:ext cx="5643600" cy="1460500"/>
        </p:xfrm>
        <a:graphic>
          <a:graphicData uri="http://schemas.openxmlformats.org/drawingml/2006/table">
            <a:tbl>
              <a:tblPr/>
              <a:tblGrid>
                <a:gridCol w="1881200"/>
                <a:gridCol w="1881200"/>
                <a:gridCol w="1881200"/>
              </a:tblGrid>
              <a:tr h="142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Красный свет светофора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Если красный свет горит,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Что тебе он говорит?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Это значит, стой, и жди.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Путь опасный впереди.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 smtClean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Желтый </a:t>
                      </a:r>
                      <a:r>
                        <a:rPr lang="ru-RU" sz="1350" b="1" dirty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свет </a:t>
                      </a:r>
                      <a:r>
                        <a:rPr lang="ru-RU" sz="1350" b="1" dirty="0" smtClean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светофора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Желтый светит огонек,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Погоди, постой, дружок.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 идти не торопись,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 зеленого дождись.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Зеленый свет </a:t>
                      </a:r>
                      <a:r>
                        <a:rPr lang="ru-RU" sz="1350" b="1" dirty="0" smtClean="0">
                          <a:solidFill>
                            <a:srgbClr val="33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светофора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Свет зеленый впереди?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Смело ты теперь иди.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Вас машины подождут,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Пешеходы все пройдут.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Пешеходный светофор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ак понять, что говорят нам человечки?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5143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144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добрый </a:t>
            </a:r>
            <a:r>
              <a:rPr lang="ru-RU" dirty="0" err="1" smtClean="0"/>
              <a:t>светофорчик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человечка </a:t>
            </a:r>
            <a:r>
              <a:rPr lang="ru-RU" dirty="0" smtClean="0"/>
              <a:t>показал,</a:t>
            </a:r>
            <a:br>
              <a:rPr lang="ru-RU" dirty="0" smtClean="0"/>
            </a:br>
            <a:r>
              <a:rPr lang="ru-RU" dirty="0" smtClean="0"/>
              <a:t>Красный цвет предупреждает,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 smtClean="0"/>
              <a:t>ты пока стоял.</a:t>
            </a:r>
            <a:br>
              <a:rPr lang="ru-RU" dirty="0" smtClean="0"/>
            </a:br>
            <a:r>
              <a:rPr lang="ru-RU" dirty="0" smtClean="0"/>
              <a:t>А зеленого увидел,- </a:t>
            </a:r>
            <a:endParaRPr lang="ru-RU" dirty="0" smtClean="0"/>
          </a:p>
          <a:p>
            <a:r>
              <a:rPr lang="ru-RU" dirty="0" smtClean="0"/>
              <a:t>ну</a:t>
            </a:r>
            <a:r>
              <a:rPr lang="ru-RU" dirty="0" smtClean="0"/>
              <a:t>, тогда смелей вперед.</a:t>
            </a:r>
            <a:br>
              <a:rPr lang="ru-RU" dirty="0" smtClean="0"/>
            </a:br>
            <a:r>
              <a:rPr lang="ru-RU" dirty="0" smtClean="0"/>
              <a:t>И, пока тебе он светит, </a:t>
            </a:r>
            <a:endParaRPr lang="ru-RU" dirty="0" smtClean="0"/>
          </a:p>
          <a:p>
            <a:r>
              <a:rPr lang="ru-RU" dirty="0" smtClean="0"/>
              <a:t>транспорт</a:t>
            </a:r>
            <a:r>
              <a:rPr lang="ru-RU" dirty="0" smtClean="0"/>
              <a:t>, точно, подождет.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Знак “Пешеходный переход"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dirty="0" smtClean="0"/>
              <a:t>       </a:t>
            </a:r>
          </a:p>
          <a:p>
            <a:pPr>
              <a:buNone/>
            </a:pPr>
            <a:r>
              <a:rPr lang="ru-RU" sz="2100" dirty="0" smtClean="0"/>
              <a:t> </a:t>
            </a:r>
            <a:r>
              <a:rPr lang="ru-RU" sz="2100" dirty="0" smtClean="0"/>
              <a:t>      С </a:t>
            </a:r>
            <a:r>
              <a:rPr lang="ru-RU" sz="2100" dirty="0" smtClean="0"/>
              <a:t>дорожкой полосатой</a:t>
            </a:r>
            <a:br>
              <a:rPr lang="ru-RU" sz="2100" dirty="0" smtClean="0"/>
            </a:br>
            <a:r>
              <a:rPr lang="ru-RU" sz="2100" dirty="0" smtClean="0"/>
              <a:t>Стоит у «зебры» знак</a:t>
            </a:r>
            <a:br>
              <a:rPr lang="ru-RU" sz="2100" dirty="0" smtClean="0"/>
            </a:br>
            <a:r>
              <a:rPr lang="ru-RU" sz="2100" dirty="0" smtClean="0"/>
              <a:t>Должны вы знать, ребята,</a:t>
            </a:r>
            <a:br>
              <a:rPr lang="ru-RU" sz="2100" dirty="0" smtClean="0"/>
            </a:br>
            <a:r>
              <a:rPr lang="ru-RU" sz="2100" dirty="0" smtClean="0"/>
              <a:t>Что это не пустяк:</a:t>
            </a:r>
            <a:br>
              <a:rPr lang="ru-RU" sz="2100" dirty="0" smtClean="0"/>
            </a:br>
            <a:r>
              <a:rPr lang="ru-RU" sz="2100" dirty="0" smtClean="0"/>
              <a:t>Переходя по «зебре»</a:t>
            </a:r>
            <a:br>
              <a:rPr lang="ru-RU" sz="2100" dirty="0" smtClean="0"/>
            </a:br>
            <a:r>
              <a:rPr lang="ru-RU" sz="2100" dirty="0" smtClean="0"/>
              <a:t>Сначала убедись,</a:t>
            </a:r>
            <a:br>
              <a:rPr lang="ru-RU" sz="2100" dirty="0" smtClean="0"/>
            </a:br>
            <a:r>
              <a:rPr lang="ru-RU" sz="2100" dirty="0" smtClean="0"/>
              <a:t>Что все стоят машины –</a:t>
            </a:r>
            <a:br>
              <a:rPr lang="ru-RU" sz="2100" dirty="0" smtClean="0"/>
            </a:br>
            <a:r>
              <a:rPr lang="ru-RU" sz="2100" dirty="0" smtClean="0"/>
              <a:t>Теперь поторопись! </a:t>
            </a:r>
            <a:endParaRPr lang="ru-RU" sz="2100" dirty="0" smtClean="0"/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       Зебра </a:t>
            </a:r>
            <a:r>
              <a:rPr lang="ru-RU" sz="2100" dirty="0" smtClean="0"/>
              <a:t>под ноги </a:t>
            </a:r>
            <a:r>
              <a:rPr lang="ru-RU" sz="2100" dirty="0" smtClean="0"/>
              <a:t>легла:</a:t>
            </a:r>
            <a:br>
              <a:rPr lang="ru-RU" sz="2100" dirty="0" smtClean="0"/>
            </a:br>
            <a:r>
              <a:rPr lang="ru-RU" sz="2100" dirty="0" smtClean="0"/>
              <a:t>Проходите</a:t>
            </a:r>
            <a:r>
              <a:rPr lang="ru-RU" sz="2100" dirty="0" smtClean="0"/>
              <a:t>, детвора.</a:t>
            </a:r>
            <a:br>
              <a:rPr lang="ru-RU" sz="2100" dirty="0" smtClean="0"/>
            </a:br>
            <a:r>
              <a:rPr lang="ru-RU" sz="2100" dirty="0" smtClean="0"/>
              <a:t>Безопасен этот путь.</a:t>
            </a:r>
            <a:br>
              <a:rPr lang="ru-RU" sz="2100" dirty="0" smtClean="0"/>
            </a:br>
            <a:r>
              <a:rPr lang="ru-RU" sz="2100" dirty="0" smtClean="0"/>
              <a:t>Ты про это не забудь.</a:t>
            </a:r>
            <a:br>
              <a:rPr lang="ru-RU" sz="2100" dirty="0" smtClean="0"/>
            </a:br>
            <a:r>
              <a:rPr lang="ru-RU" sz="2100" dirty="0" smtClean="0"/>
              <a:t>Чтоб по зебре шел ты смело,</a:t>
            </a:r>
            <a:br>
              <a:rPr lang="ru-RU" sz="2100" dirty="0" smtClean="0"/>
            </a:br>
            <a:r>
              <a:rPr lang="ru-RU" sz="2100" dirty="0" smtClean="0"/>
              <a:t>Погляди сначала </a:t>
            </a:r>
            <a:r>
              <a:rPr lang="ru-RU" sz="2100" dirty="0" smtClean="0"/>
              <a:t>влево.</a:t>
            </a:r>
            <a:br>
              <a:rPr lang="ru-RU" sz="2100" dirty="0" smtClean="0"/>
            </a:br>
            <a:r>
              <a:rPr lang="ru-RU" sz="2100" dirty="0" smtClean="0"/>
              <a:t>А </a:t>
            </a:r>
            <a:r>
              <a:rPr lang="ru-RU" sz="2100" dirty="0" smtClean="0"/>
              <a:t>дошел до середины,</a:t>
            </a:r>
            <a:br>
              <a:rPr lang="ru-RU" sz="2100" dirty="0" smtClean="0"/>
            </a:br>
            <a:r>
              <a:rPr lang="ru-RU" sz="2100" dirty="0" smtClean="0"/>
              <a:t>Так. А  справа нет машины?</a:t>
            </a:r>
          </a:p>
          <a:p>
            <a:pPr>
              <a:buNone/>
            </a:pPr>
            <a:r>
              <a:rPr lang="ru-RU" dirty="0" smtClean="0"/>
              <a:t>                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malishi74.ru/content/Photo%20for%20topics/pravila_dorozhnogo_dvizheniya_dlya_detej/znak_peshexodnyj_perex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lishi74.ru/content/Photo%20for%20topics/pravila_dorozhnogo_dvizheniya_dlya_detej/peshexodnyj_perexo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4857748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4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8579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Всем ребятам умным ясно: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Где дорога – там опасно!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Отыщи-ка, пешеход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Чёрно-белый переход!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 горит зелёный свет?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Светофора вовсе нет?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Что такое? Как же так?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Посмотри на синий знак.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Человечек в нём идёт?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Значит – это переход.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дороги смирно встань,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 беги, не хулигань,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Маму за руку бери,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Вправо-влево посмотри!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Приглашает переход: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Проходи по мне вперёд!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</a:rPr>
              <a:t>продвижения вдоль дорог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Есть пешеходная дорожка.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А, где движение машин -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 место детским ножкам!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Если надо перейти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Тебе через дорогу,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этой целью по пути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Всегда есть переходы!</a:t>
            </a:r>
          </a:p>
          <a:p>
            <a:endParaRPr lang="ru-RU" sz="2000" dirty="0"/>
          </a:p>
        </p:txBody>
      </p:sp>
      <p:pic>
        <p:nvPicPr>
          <p:cNvPr id="4" name="Рисунок 3" descr="&amp;Pcy;&amp;iecy;&amp;rcy;&amp;iecy;&amp;kcy;&amp;rcy;&amp;iecy;&amp;scy;&amp;tcy;&amp;ocy;&amp;kcy;. &amp;Kcy;&amp;acy;&amp;rcy;&amp;tcy;&amp;icy;&amp;ncy;&amp;kcy;&amp;acy; &amp;pcy;&amp;ocy; &amp;Pcy;&amp;Dcy;&amp;Dcy; &amp;dcy;&amp;lcy;&amp;yacy; &amp;dcy;&amp;iecy;&amp;tcy;&amp;iecy;&amp;j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42918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428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Знак “Подземный пешеходный переход”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Коль </a:t>
            </a:r>
            <a:r>
              <a:rPr lang="ru-RU" sz="2000" dirty="0" smtClean="0"/>
              <a:t>дорожка вниз </a:t>
            </a:r>
            <a:r>
              <a:rPr lang="ru-RU" sz="2000" dirty="0" smtClean="0"/>
              <a:t>идет,</a:t>
            </a:r>
            <a:br>
              <a:rPr lang="ru-RU" sz="2000" dirty="0" smtClean="0"/>
            </a:br>
            <a:r>
              <a:rPr lang="ru-RU" sz="2000" dirty="0" smtClean="0"/>
              <a:t>Здесь - подземный </a:t>
            </a:r>
            <a:r>
              <a:rPr lang="ru-RU" sz="2000" dirty="0" smtClean="0"/>
              <a:t>переход.</a:t>
            </a:r>
            <a:br>
              <a:rPr lang="ru-RU" sz="2000" dirty="0" smtClean="0"/>
            </a:br>
            <a:r>
              <a:rPr lang="ru-RU" sz="2000" dirty="0" smtClean="0"/>
              <a:t>Безопасен этот путь.</a:t>
            </a:r>
            <a:br>
              <a:rPr lang="ru-RU" sz="2000" dirty="0" smtClean="0"/>
            </a:br>
            <a:r>
              <a:rPr lang="ru-RU" sz="2000" dirty="0" smtClean="0"/>
              <a:t>Ты про это не забудь.</a:t>
            </a:r>
            <a:endParaRPr lang="ru-RU" sz="2000" dirty="0"/>
          </a:p>
        </p:txBody>
      </p:sp>
      <p:pic>
        <p:nvPicPr>
          <p:cNvPr id="4" name="Рисунок 3" descr="http://malishi74.ru/content/Photo%20for%20topics/pravila_dorozhnogo_dvizheniya_dlya_detej/znak_podzemnyj_peshexodnyj_perex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642918"/>
            <a:ext cx="1214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lishi74.ru/content/Photo%20for%20topics/pravila_dorozhnogo_dvizheniya_dlya_detej/podzemnyj_peshexodnyj_perexo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912</Words>
  <PresentationFormat>Экран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казенное дошкольное образовательное учреждение города Новосибирска  «Детский сад №16 комбинированного вида»</vt:lpstr>
      <vt:lpstr>   </vt:lpstr>
      <vt:lpstr>  </vt:lpstr>
      <vt:lpstr>  </vt:lpstr>
      <vt:lpstr>Знают дети с давних пор Добрый друг наш – светофор. Нам его подскажет свет Путь свободен или нет. </vt:lpstr>
      <vt:lpstr>Пешеходный светофор </vt:lpstr>
      <vt:lpstr>Знак “Пешеходный переход" </vt:lpstr>
      <vt:lpstr> </vt:lpstr>
      <vt:lpstr>Знак “Подземный пешеходный переход” </vt:lpstr>
      <vt:lpstr>Переход перекрестка </vt:lpstr>
      <vt:lpstr>Автобус на остановке </vt:lpstr>
      <vt:lpstr>Место остановки автобуса </vt:lpstr>
      <vt:lpstr>Не играйте на проезжей части </vt:lpstr>
      <vt:lpstr>Выезд со двора </vt:lpstr>
      <vt:lpstr>Игра на дороге </vt:lpstr>
      <vt:lpstr>Велосипед </vt:lpstr>
      <vt:lpstr>Проселочная дорога </vt:lpstr>
      <vt:lpstr>Зимние забавы </vt:lpstr>
      <vt:lpstr>РЕБЁНОК  -  ПАССАЖИР легкового автомобиля</vt:lpstr>
      <vt:lpstr>РЕБЕНОК – ПАССАЖИР общественного транспорта</vt:lpstr>
      <vt:lpstr>Рекомендации для родителей </vt:lpstr>
      <vt:lpstr> </vt:lpstr>
      <vt:lpstr> </vt:lpstr>
      <vt:lpstr> </vt:lpstr>
      <vt:lpstr> </vt:lpstr>
      <vt:lpstr> </vt:lpstr>
      <vt:lpstr>ДОРОГИЕ РОДИТЕЛИ, ЗНАЙТЕ:</vt:lpstr>
      <vt:lpstr>Помните! 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31</cp:revision>
  <dcterms:created xsi:type="dcterms:W3CDTF">2016-10-18T12:23:59Z</dcterms:created>
  <dcterms:modified xsi:type="dcterms:W3CDTF">2016-10-18T16:44:59Z</dcterms:modified>
</cp:coreProperties>
</file>